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2" r:id="rId2"/>
    <p:sldMasterId id="2147483715" r:id="rId3"/>
  </p:sldMasterIdLst>
  <p:notesMasterIdLst>
    <p:notesMasterId r:id="rId91"/>
  </p:notesMasterIdLst>
  <p:sldIdLst>
    <p:sldId id="32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4527" r:id="rId77"/>
    <p:sldId id="330" r:id="rId78"/>
    <p:sldId id="331" r:id="rId79"/>
    <p:sldId id="332" r:id="rId80"/>
    <p:sldId id="333" r:id="rId81"/>
    <p:sldId id="4507" r:id="rId82"/>
    <p:sldId id="4521" r:id="rId83"/>
    <p:sldId id="4522" r:id="rId84"/>
    <p:sldId id="4523" r:id="rId85"/>
    <p:sldId id="4524" r:id="rId86"/>
    <p:sldId id="4525" r:id="rId87"/>
    <p:sldId id="4526" r:id="rId88"/>
    <p:sldId id="4528" r:id="rId89"/>
    <p:sldId id="4506" r:id="rId9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DFF"/>
    <a:srgbClr val="EF6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4789"/>
  </p:normalViewPr>
  <p:slideViewPr>
    <p:cSldViewPr snapToGrid="0" snapToObjects="1">
      <p:cViewPr varScale="1">
        <p:scale>
          <a:sx n="90" d="100"/>
          <a:sy n="90" d="100"/>
        </p:scale>
        <p:origin x="14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2CE31-DFA8-1D4C-941F-BB966E23DE6F}" type="datetimeFigureOut">
              <a:rPr lang="en-NL" smtClean="0"/>
              <a:t>01/02/2022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8B989-B650-6149-A2CA-913D083C6F9B}" type="slidenum">
              <a:rPr lang="en-NL" smtClean="0"/>
              <a:t>‹#›</a:t>
            </a:fld>
            <a:endParaRPr lang="en-NL"/>
          </a:p>
        </p:txBody>
      </p:sp>
    </p:spTree>
    <p:extLst>
      <p:ext uri="{BB962C8B-B14F-4D97-AF65-F5344CB8AC3E}">
        <p14:creationId xmlns:p14="http://schemas.microsoft.com/office/powerpoint/2010/main" val="38882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go.com/en-us/aboutus/news/2021/october/launderette-of-dream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hinki.bus-japan.ne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abus.jp/"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HnLCmInbGcw&amp;ab_channel=CoronaUS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ego.com/en-gb/aboutus/news/2021/october/launderette-of-dream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ouyin.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gadulawka.p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statista.com/statistics/1222815/loneliness-among-adults-by-country/" TargetMode="External"/><Relationship Id="rId4" Type="http://schemas.openxmlformats.org/officeDocument/2006/relationships/hyperlink" Target="http://fulcosystem.com/"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etsetup.io/"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wc.com/gx/en/industries/consumer-markets/consumer-insights-survey.html#:~:text=0%-,I am &#8216;local&#8217;.,-43%"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amaieu.fr/garantie-yoyo"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vestali.fr/" TargetMode="External"/><Relationship Id="rId4" Type="http://schemas.openxmlformats.org/officeDocument/2006/relationships/hyperlink" Target="https://www.camaieu.fr/content/comeback"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arthdefinition.org/"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pwc.com/gx/en/consumer-markets/consumer-insights-survey/2021/gcis-june-2021.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eeddi.com/"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washingtonpost.com/business/2021/10/24/climate-change-power-outag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humanlevel.org/"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edelman.com/sites/g/files/aatuss191/files/2021-01/2021-edelman-trust-barometer.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ollinate.co.uk/news/pandemic-drives-over-half-of-consumers-to-shop-more-locally-bank-data-key-in-enabling-smes-to-compete-with-big-business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sics.com/gb/en-gb/mk/uplift-retford"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ipsos.com/en/loneliness-increase-worldwide-increase-local-community-support"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thefabricant.studio/"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cpendeavorrx.com/"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rendever.com/"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careerswales.gov.wales/plan-your-career/careers-wales-education-resources/careerscraft-on-minecraf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fashionunited.uk/news/fashion/istituto-marangoni-miami-announces-metaverse-scholarship-for-fashion-students/2021111859393"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hcpendeavorrx.com/" TargetMode="External"/><Relationship Id="rId3" Type="http://schemas.openxmlformats.org/officeDocument/2006/relationships/hyperlink" Target="https://www.fastcompany.com/" TargetMode="External"/><Relationship Id="rId7" Type="http://schemas.openxmlformats.org/officeDocument/2006/relationships/hyperlink" Target="https://www.trendwatching.com/22-trends-for-2022?hsLang=en#you-topia"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trendwatching.com/22-trends-for-2022?hsLang=en#portals-of-possibility" TargetMode="External"/><Relationship Id="rId5" Type="http://schemas.openxmlformats.org/officeDocument/2006/relationships/hyperlink" Target="https://www.trendwatching.com/innovation-of-the-day?hsCtaTracking=183e2508-793e-4342-9ff6-65f0c0fd8571%7Cbd795fdc-fa76-4d6e-abf1-0bfbfcb6036d&amp;hsLang=en" TargetMode="External"/><Relationship Id="rId4" Type="http://schemas.openxmlformats.org/officeDocument/2006/relationships/hyperlink" Target="https://www.designboom.co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nytimes.com/2021/01/10/technology/tim-berners-lee-privacy-internet.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Welcome to the slide deck of the 22 for ‘22 webinar that we hosted on January 25th. If you happen to have mised it, please consider rewatching the webinar on YouTube to get the full experience as our Senior Trend Analyst Erick Smet guides you through the selected mega-trends and business opportunities that are highlighted in this deck.</a:t>
            </a:r>
          </a:p>
          <a:p>
            <a:endParaRPr lang="en-NL" dirty="0"/>
          </a:p>
          <a:p>
            <a:r>
              <a:rPr lang="en-GB" dirty="0"/>
              <a:t>Consider this your purpose-driven manual for the year ahead — a collection of 22 business opportunities and emerging consumer trends that your brand can't afford to miss. A future forward toolbox if you will. For the full publication, please use the link below.</a:t>
            </a:r>
            <a:endParaRPr lang="en-NL" dirty="0"/>
          </a:p>
          <a:p>
            <a:endParaRPr lang="en-NL" dirty="0"/>
          </a:p>
          <a:p>
            <a:r>
              <a:rPr lang="en-NL" dirty="0"/>
              <a:t>Link webinar: </a:t>
            </a:r>
            <a:r>
              <a:rPr lang="en-GB" dirty="0"/>
              <a:t>https://</a:t>
            </a:r>
            <a:r>
              <a:rPr lang="en-GB" dirty="0" err="1"/>
              <a:t>www.youtube.com</a:t>
            </a:r>
            <a:r>
              <a:rPr lang="en-GB" dirty="0"/>
              <a:t>/</a:t>
            </a:r>
            <a:r>
              <a:rPr lang="en-GB" dirty="0" err="1"/>
              <a:t>watch?v</a:t>
            </a:r>
            <a:r>
              <a:rPr lang="en-GB" dirty="0"/>
              <a:t>=4Cd3IMXZGQk&amp;ab_channel=</a:t>
            </a:r>
            <a:r>
              <a:rPr lang="en-GB" dirty="0" err="1"/>
              <a:t>TrendWatching</a:t>
            </a:r>
            <a:endParaRPr lang="en-NL" dirty="0"/>
          </a:p>
          <a:p>
            <a:r>
              <a:rPr lang="en-NL" dirty="0"/>
              <a:t>Link publication: </a:t>
            </a:r>
            <a:r>
              <a:rPr lang="en-GB" dirty="0"/>
              <a:t>https://</a:t>
            </a:r>
            <a:r>
              <a:rPr lang="en-GB" dirty="0" err="1"/>
              <a:t>www.trendwatching.com</a:t>
            </a:r>
            <a:r>
              <a:rPr lang="en-GB" dirty="0"/>
              <a:t>/22-trends-for-2022</a:t>
            </a:r>
            <a:endParaRPr lang="en-NL" dirty="0"/>
          </a:p>
        </p:txBody>
      </p:sp>
      <p:sp>
        <p:nvSpPr>
          <p:cNvPr id="4" name="Slide Number Placeholder 3"/>
          <p:cNvSpPr>
            <a:spLocks noGrp="1"/>
          </p:cNvSpPr>
          <p:nvPr>
            <p:ph type="sldNum" sz="quarter" idx="5"/>
          </p:nvPr>
        </p:nvSpPr>
        <p:spPr/>
        <p:txBody>
          <a:bodyPr/>
          <a:lstStyle/>
          <a:p>
            <a:fld id="{2378B989-B650-6149-A2CA-913D083C6F9B}" type="slidenum">
              <a:rPr lang="en-NL" smtClean="0"/>
              <a:t>1</a:t>
            </a:fld>
            <a:endParaRPr lang="en-NL"/>
          </a:p>
        </p:txBody>
      </p:sp>
    </p:spTree>
    <p:extLst>
      <p:ext uri="{BB962C8B-B14F-4D97-AF65-F5344CB8AC3E}">
        <p14:creationId xmlns:p14="http://schemas.microsoft.com/office/powerpoint/2010/main" val="401204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t>Although the 1920s are often glamorized, the fun-loving ‘jazz age’ was belied by economic depression and growing political extremism. The world has evolved significantly since then, but there’s an obvious synchronicity between that era and today. Economic depression? Check. Growing political extremism? Check. A pandemic to top it all of? Triple check.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Just to test if you are paying attention. Let’s start off with an easy poll. You put on the hat of trend researcher for a second, and tell me what this trend is going to focus on:</a:t>
            </a:r>
          </a:p>
          <a:p>
            <a:br/>
            <a:r>
              <a:t>This trend centers the topic of:</a:t>
            </a:r>
          </a:p>
          <a:p>
            <a:pPr marL="228600" indent="-228600">
              <a:buSzPct val="100000"/>
              <a:buAutoNum type="alphaLcParenR"/>
            </a:pPr>
            <a:r>
              <a:t>On mental health</a:t>
            </a:r>
          </a:p>
          <a:p>
            <a:pPr marL="228600" indent="-228600">
              <a:buSzPct val="100000"/>
              <a:buAutoNum type="alphaLcParenR"/>
            </a:pPr>
            <a:r>
              <a:t>Countering boredom</a:t>
            </a:r>
          </a:p>
          <a:p>
            <a:pPr marL="228600" indent="-228600">
              <a:buSzPct val="100000"/>
              <a:buAutoNum type="alphaLcParenR"/>
            </a:pPr>
            <a:r>
              <a:t>Historical parralels</a:t>
            </a:r>
          </a:p>
          <a:p>
            <a:pPr marL="228600" indent="-228600">
              <a:buSzPct val="100000"/>
              <a:buAutoNum type="alphaLcParenR"/>
              <a:defRPr b="1"/>
            </a:pPr>
            <a:r>
              <a:t>Fun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Pre-pandemic, consumers faced daily challenges – climate change, rising income inequality, threats of terrorism, and more. But COVID-19 was one threat too many, and global anxiety ensued as a result. One powerful remedy to combat the feeling of languishing? FUN! Help consumers unlock hedonistic tendencies and trade a state of worry with a state of freedom.</a:t>
            </a:r>
          </a:p>
          <a:p>
            <a:pPr>
              <a:defRPr b="1"/>
            </a:pPr>
            <a:endParaRPr/>
          </a:p>
          <a:p>
            <a:r>
              <a:t>Link: https://www.trendwatching.com/22-trends-for-2022#freedonism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Demonstrating that even the most mundane spots can foster a sense of fun, LEGO recently built the </a:t>
            </a:r>
            <a:r>
              <a:rPr u="sng">
                <a:solidFill>
                  <a:srgbClr val="0563C1"/>
                </a:solidFill>
                <a:uFill>
                  <a:solidFill>
                    <a:srgbClr val="0563C1"/>
                  </a:solidFill>
                </a:uFill>
                <a:hlinkClick r:id="rId3"/>
              </a:rPr>
              <a:t>Launderette of Dreams</a:t>
            </a:r>
            <a:r>
              <a:t> in East London. Free to enter, the vibrant, interactive play space was designed by artist Yinka Ilori, using over 200,000 LEGO bricks. Vending machines dispensed toys instead of soap, and visitors were invited to (re)build a giant mural wall.</a:t>
            </a:r>
          </a:p>
          <a:p>
            <a:endParaRPr/>
          </a:p>
          <a:p>
            <a:r>
              <a:t>Consumers are in flux: they’re questioning the ‘old normal’ and trying to figure out what’s next. Pure frivolity is a serious part of that process – helping people not only to loosen up, but to see the world afresh. </a:t>
            </a:r>
          </a:p>
          <a:p>
            <a:endParaRPr/>
          </a:p>
          <a:p>
            <a:r>
              <a:t>Link: https://www.trendwatching.com/22-trends-for-2022#youth-goggles</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a:spLocks noGrp="1" noRot="1" noChangeAspect="1"/>
          </p:cNvSpPr>
          <p:nvPr>
            <p:ph type="sldImg"/>
          </p:nvPr>
        </p:nvSpPr>
        <p:spPr>
          <a:prstGeom prst="rect">
            <a:avLst/>
          </a:prstGeom>
        </p:spPr>
        <p:txBody>
          <a:bodyPr/>
          <a:lstStyle/>
          <a:p>
            <a:endParaRPr/>
          </a:p>
        </p:txBody>
      </p:sp>
      <p:sp>
        <p:nvSpPr>
          <p:cNvPr id="1193" name="Shape 1193"/>
          <p:cNvSpPr>
            <a:spLocks noGrp="1"/>
          </p:cNvSpPr>
          <p:nvPr>
            <p:ph type="body" sz="quarter" idx="1"/>
          </p:nvPr>
        </p:nvSpPr>
        <p:spPr>
          <a:prstGeom prst="rect">
            <a:avLst/>
          </a:prstGeom>
        </p:spPr>
        <p:txBody>
          <a:bodyPr/>
          <a:lstStyle/>
          <a:p>
            <a:r>
              <a:t>With public transport falling out of favor in pandemic-era Japan, </a:t>
            </a:r>
            <a:r>
              <a:rPr u="sng">
                <a:solidFill>
                  <a:srgbClr val="0563C1"/>
                </a:solidFill>
                <a:uFill>
                  <a:solidFill>
                    <a:srgbClr val="0563C1"/>
                  </a:solidFill>
                </a:uFill>
                <a:hlinkClick r:id="rId3"/>
              </a:rPr>
              <a:t>Shinki Bus Co., Ltd</a:t>
            </a:r>
            <a:r>
              <a:t> is rethinking its vehicles as mobile real estate. Its first innovation? A bus converted into a wood-fired sauna: the </a:t>
            </a:r>
            <a:r>
              <a:rPr u="sng">
                <a:solidFill>
                  <a:srgbClr val="0563C1"/>
                </a:solidFill>
                <a:uFill>
                  <a:solidFill>
                    <a:srgbClr val="0563C1"/>
                  </a:solidFill>
                </a:uFill>
                <a:hlinkClick r:id="rId4"/>
              </a:rPr>
              <a:t>Sabus</a:t>
            </a:r>
            <a:r>
              <a:t>, with traditional wooden sauna benches and bus features like hanging straps and stop buttons, now pressed to add steam. Sabus is scheduled to start service in February 2022.</a:t>
            </a:r>
          </a:p>
          <a:p>
            <a:endParaRPr/>
          </a:p>
          <a:p>
            <a:r>
              <a:t>Forget hand sanitizer, tomorrow’s consumers need brands to help them blow off steam, literally. Pivot to provide relief and relaxation — for the masses, not just the top 10%! — and your brand may well earn widespread respect. </a:t>
            </a:r>
          </a:p>
          <a:p>
            <a:endParaRPr/>
          </a:p>
          <a:p>
            <a:r>
              <a:t>Link: https://www.trendwatching.com/22-trends-for-2022#playful-pivots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Shape 1200"/>
          <p:cNvSpPr>
            <a:spLocks noGrp="1" noRot="1" noChangeAspect="1"/>
          </p:cNvSpPr>
          <p:nvPr>
            <p:ph type="sldImg"/>
          </p:nvPr>
        </p:nvSpPr>
        <p:spPr>
          <a:prstGeom prst="rect">
            <a:avLst/>
          </a:prstGeom>
        </p:spPr>
        <p:txBody>
          <a:bodyPr/>
          <a:lstStyle/>
          <a:p>
            <a:endParaRPr/>
          </a:p>
        </p:txBody>
      </p:sp>
      <p:sp>
        <p:nvSpPr>
          <p:cNvPr id="1201" name="Shape 1201"/>
          <p:cNvSpPr>
            <a:spLocks noGrp="1"/>
          </p:cNvSpPr>
          <p:nvPr>
            <p:ph type="body" sz="quarter" idx="1"/>
          </p:nvPr>
        </p:nvSpPr>
        <p:spPr>
          <a:prstGeom prst="rect">
            <a:avLst/>
          </a:prstGeom>
        </p:spPr>
        <p:txBody>
          <a:bodyPr/>
          <a:lstStyle/>
          <a:p>
            <a:r>
              <a:t>To launch its new </a:t>
            </a:r>
            <a:r>
              <a:rPr u="sng">
                <a:solidFill>
                  <a:srgbClr val="0563C1"/>
                </a:solidFill>
                <a:uFill>
                  <a:solidFill>
                    <a:srgbClr val="0563C1"/>
                  </a:solidFill>
                </a:uFill>
                <a:hlinkClick r:id="rId3"/>
              </a:rPr>
              <a:t>Hard Seltzer Limonada</a:t>
            </a:r>
            <a:r>
              <a:t> line, Corona partnered with language-learning app Duolingo for a voice-activated vending machine that asked people to order in Spanish: “Dame una Corona Hard Seltzer Limonada, por favor.” Those with correct pronunciation were rewarded with a can of Limonada, while those in need of practice were offered a free one-month subscription to Duolingo Plus.</a:t>
            </a:r>
          </a:p>
          <a:p>
            <a:endParaRPr/>
          </a:p>
          <a:p>
            <a:r>
              <a:t>People are bursting into the post-pandemic era with a new appetite for fun. But play doesn’t need to be mindless. Consumers will relish brands that provide novelty and encourage personal growth. </a:t>
            </a:r>
          </a:p>
          <a:p>
            <a:endParaRPr/>
          </a:p>
          <a:p>
            <a:r>
              <a:t>Link: https://www.trendwatching.com/22-trends-for-2022#thrills-skills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Shape 1205"/>
          <p:cNvSpPr>
            <a:spLocks noGrp="1" noRot="1" noChangeAspect="1"/>
          </p:cNvSpPr>
          <p:nvPr>
            <p:ph type="sldImg"/>
          </p:nvPr>
        </p:nvSpPr>
        <p:spPr>
          <a:prstGeom prst="rect">
            <a:avLst/>
          </a:prstGeom>
        </p:spPr>
        <p:txBody>
          <a:bodyPr/>
          <a:lstStyle/>
          <a:p>
            <a:endParaRPr/>
          </a:p>
        </p:txBody>
      </p:sp>
      <p:sp>
        <p:nvSpPr>
          <p:cNvPr id="1206" name="Shape 1206"/>
          <p:cNvSpPr>
            <a:spLocks noGrp="1"/>
          </p:cNvSpPr>
          <p:nvPr>
            <p:ph type="body" sz="quarter" idx="1"/>
          </p:nvPr>
        </p:nvSpPr>
        <p:spPr>
          <a:prstGeom prst="rect">
            <a:avLst/>
          </a:prstGeom>
        </p:spPr>
        <p:txBody>
          <a:bodyPr/>
          <a:lstStyle/>
          <a:p>
            <a:r>
              <a:t>YOUTH GOGGLES</a:t>
            </a:r>
          </a:p>
          <a:p>
            <a:r>
              <a:t>Most kids (</a:t>
            </a:r>
            <a:r>
              <a:rPr u="sng">
                <a:solidFill>
                  <a:srgbClr val="0563C1"/>
                </a:solidFill>
                <a:uFill>
                  <a:solidFill>
                    <a:srgbClr val="0563C1"/>
                  </a:solidFill>
                </a:uFill>
                <a:hlinkClick r:id="rId3"/>
              </a:rPr>
              <a:t>85%</a:t>
            </a:r>
            <a:r>
              <a:t>) claim to have fun ideas for how they would change the world for the better, while 58% enjoy coming up with ideas to make the world less boring. Invite them into the boardroom to help create initiatives which give people permission to play.</a:t>
            </a:r>
          </a:p>
          <a:p>
            <a:endParaRPr/>
          </a:p>
          <a:p>
            <a:r>
              <a:t>PLAYFUL PIVOTS</a:t>
            </a:r>
          </a:p>
          <a:p>
            <a:r>
              <a:t>Before transforming your office into a sauna, identify which parts of your business would benefit from a playful pivot. Could you recycle underutilized resources to provide unmitigated relaxation — an offering tomorrow’s consumers actually crave?</a:t>
            </a:r>
          </a:p>
          <a:p>
            <a:endParaRPr/>
          </a:p>
          <a:p>
            <a:r>
              <a:t>THRILLS &amp; SKILLS</a:t>
            </a:r>
          </a:p>
          <a:p>
            <a:r>
              <a:t>Corona × Duolingo works for two reasons: it provides an element of surprise and reminds consumers of their potential to learn. Can you catch people’s attention with a cross-industry collaboration that provides unexpected thrills and esteem-boosting new skills?</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noRot="1" noChangeAspect="1"/>
          </p:cNvSpPr>
          <p:nvPr>
            <p:ph type="sldImg"/>
          </p:nvPr>
        </p:nvSpPr>
        <p:spPr>
          <a:prstGeom prst="rect">
            <a:avLst/>
          </a:prstGeom>
        </p:spPr>
        <p:txBody>
          <a:bodyPr/>
          <a:lstStyle/>
          <a:p>
            <a:endParaRPr/>
          </a:p>
        </p:txBody>
      </p:sp>
      <p:sp>
        <p:nvSpPr>
          <p:cNvPr id="1217" name="Shape 1217"/>
          <p:cNvSpPr>
            <a:spLocks noGrp="1"/>
          </p:cNvSpPr>
          <p:nvPr>
            <p:ph type="body" sz="quarter" idx="1"/>
          </p:nvPr>
        </p:nvSpPr>
        <p:spPr>
          <a:prstGeom prst="rect">
            <a:avLst/>
          </a:prstGeom>
        </p:spPr>
        <p:txBody>
          <a:bodyPr/>
          <a:lstStyle/>
          <a:p>
            <a:r>
              <a:t>You might say ‘probably not much’, which would be correct. But what they do have in common, is that each of them has managed to build a strong…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r>
              <a:rPr dirty="0"/>
              <a:t>…brand community surrounding their offering. But why are products, services and creators that focus on creating a community </a:t>
            </a:r>
            <a:r>
              <a:t>so successful? </a:t>
            </a:r>
            <a:r>
              <a:rPr dirty="0"/>
              <a:t>Well, one reason is that…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Shape 1229"/>
          <p:cNvSpPr>
            <a:spLocks noGrp="1" noRot="1" noChangeAspect="1"/>
          </p:cNvSpPr>
          <p:nvPr>
            <p:ph type="sldImg"/>
          </p:nvPr>
        </p:nvSpPr>
        <p:spPr>
          <a:prstGeom prst="rect">
            <a:avLst/>
          </a:prstGeom>
        </p:spPr>
        <p:txBody>
          <a:bodyPr/>
          <a:lstStyle/>
          <a:p>
            <a:endParaRPr/>
          </a:p>
        </p:txBody>
      </p:sp>
      <p:sp>
        <p:nvSpPr>
          <p:cNvPr id="1230" name="Shape 1230"/>
          <p:cNvSpPr>
            <a:spLocks noGrp="1"/>
          </p:cNvSpPr>
          <p:nvPr>
            <p:ph type="body" sz="quarter" idx="1"/>
          </p:nvPr>
        </p:nvSpPr>
        <p:spPr>
          <a:prstGeom prst="rect">
            <a:avLst/>
          </a:prstGeom>
        </p:spPr>
        <p:txBody>
          <a:bodyPr/>
          <a:lstStyle/>
          <a:p>
            <a:r>
              <a:t>And on top of that, Gen Z globally (those aged between 10 and 25) feel that they aren’t as close to their best friends anymore due to COVID. And this has led to the loneliness pandemic. </a:t>
            </a:r>
          </a:p>
          <a:p>
            <a:br/>
            <a:r>
              <a:t>Even before COVID lockdowns, loneliness and social anxiety were on the rise, in part due to an increase in social media usage and a decline in offline interactions. The pandemic exacerbated our digital lifestyles and pushed traditional markers of success (a home, a family, a stable job) further out of reach. As consumers lurch into an uncertain future, forging meaningful online and IRL connections will become increasingly valuable.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Shape 1119"/>
          <p:cNvSpPr>
            <a:spLocks noGrp="1" noRot="1" noChangeAspect="1"/>
          </p:cNvSpPr>
          <p:nvPr>
            <p:ph type="sldImg"/>
          </p:nvPr>
        </p:nvSpPr>
        <p:spPr>
          <a:prstGeom prst="rect">
            <a:avLst/>
          </a:prstGeom>
        </p:spPr>
        <p:txBody>
          <a:bodyPr/>
          <a:lstStyle/>
          <a:p>
            <a:endParaRPr/>
          </a:p>
        </p:txBody>
      </p:sp>
      <p:sp>
        <p:nvSpPr>
          <p:cNvPr id="1120" name="Shape 1120"/>
          <p:cNvSpPr>
            <a:spLocks noGrp="1"/>
          </p:cNvSpPr>
          <p:nvPr>
            <p:ph type="body" sz="quarter" idx="1"/>
          </p:nvPr>
        </p:nvSpPr>
        <p:spPr>
          <a:prstGeom prst="rect">
            <a:avLst/>
          </a:prstGeom>
        </p:spPr>
        <p:txBody>
          <a:bodyPr/>
          <a:lstStyle/>
          <a:p>
            <a:r>
              <a:t>Vaccines are still being deployed globally. And at the same time, vaccine research has led to multiple breakthroughs in the search for an HIV remedy and cure.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Shape 1235"/>
          <p:cNvSpPr>
            <a:spLocks noGrp="1" noRot="1" noChangeAspect="1"/>
          </p:cNvSpPr>
          <p:nvPr>
            <p:ph type="sldImg"/>
          </p:nvPr>
        </p:nvSpPr>
        <p:spPr>
          <a:prstGeom prst="rect">
            <a:avLst/>
          </a:prstGeom>
        </p:spPr>
        <p:txBody>
          <a:bodyPr/>
          <a:lstStyle/>
          <a:p>
            <a:endParaRPr/>
          </a:p>
        </p:txBody>
      </p:sp>
      <p:sp>
        <p:nvSpPr>
          <p:cNvPr id="1236" name="Shape 1236"/>
          <p:cNvSpPr>
            <a:spLocks noGrp="1"/>
          </p:cNvSpPr>
          <p:nvPr>
            <p:ph type="body" sz="quarter" idx="1"/>
          </p:nvPr>
        </p:nvSpPr>
        <p:spPr>
          <a:prstGeom prst="rect">
            <a:avLst/>
          </a:prstGeom>
        </p:spPr>
        <p:txBody>
          <a:bodyPr/>
          <a:lstStyle/>
          <a:p>
            <a:r>
              <a:t>Since roaming the savannas of Africa, humans have felt not just the desire but a </a:t>
            </a:r>
            <a:r>
              <a:rPr i="1"/>
              <a:t>need</a:t>
            </a:r>
            <a:r>
              <a:t> to cultivate social groups for survival, connection, and recognition. Today, these groups come in the form of virtual and offline communities around shared interests. And whether it’s the brand communities of Peloton, the fan community of YouTuber Mr. Beast, or activist movements like Fridays for Future, the best communities provide a safe space where people can fulfill their need for social connection and support.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Shape 1242"/>
          <p:cNvSpPr>
            <a:spLocks noGrp="1" noRot="1" noChangeAspect="1"/>
          </p:cNvSpPr>
          <p:nvPr>
            <p:ph type="sldImg"/>
          </p:nvPr>
        </p:nvSpPr>
        <p:spPr>
          <a:prstGeom prst="rect">
            <a:avLst/>
          </a:prstGeom>
        </p:spPr>
        <p:txBody>
          <a:bodyPr/>
          <a:lstStyle/>
          <a:p>
            <a:endParaRPr/>
          </a:p>
        </p:txBody>
      </p:sp>
      <p:sp>
        <p:nvSpPr>
          <p:cNvPr id="1243" name="Shape 1243"/>
          <p:cNvSpPr>
            <a:spLocks noGrp="1"/>
          </p:cNvSpPr>
          <p:nvPr>
            <p:ph type="body" sz="quarter" idx="1"/>
          </p:nvPr>
        </p:nvSpPr>
        <p:spPr>
          <a:prstGeom prst="rect">
            <a:avLst/>
          </a:prstGeom>
        </p:spPr>
        <p:txBody>
          <a:bodyPr/>
          <a:lstStyle/>
          <a:p>
            <a:r>
              <a:t>Even as endlessly evolving technologies and platforms for digital encounters continue to reshape the way we connect with each other, more and more people around the world feel lonely and isolated. Consumers are looking for brands to foster connections that are genuine, supportive, and meaningful.</a:t>
            </a:r>
          </a:p>
          <a:p>
            <a:endParaRPr/>
          </a:p>
          <a:p>
            <a:r>
              <a:t>Link: https://www.trendwatching.com/22-trends-for-2022#joyning</a:t>
            </a:r>
          </a:p>
          <a:p>
            <a:b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r>
              <a:t>While TikTok allows people to feel close regardless of geographical location, the app's Chinese sibling </a:t>
            </a:r>
            <a:r>
              <a:rPr u="sng">
                <a:solidFill>
                  <a:srgbClr val="0563C1"/>
                </a:solidFill>
                <a:uFill>
                  <a:solidFill>
                    <a:srgbClr val="0563C1"/>
                  </a:solidFill>
                </a:uFill>
                <a:hlinkClick r:id="rId3"/>
              </a:rPr>
              <a:t>Douyin</a:t>
            </a:r>
            <a:r>
              <a:t> flipped the script to help users connect with those nearby. By shaking their phone, users can find others in the same city and add them to their friends list. A feature Douyin copied from rival WeChat, we should add... ;-) </a:t>
            </a:r>
          </a:p>
          <a:p>
            <a:endParaRPr/>
          </a:p>
          <a:p>
            <a:r>
              <a:t>Link: https://www.trendwatching.com/22-trends-for-2022#social-express</a:t>
            </a: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Shape 1258"/>
          <p:cNvSpPr>
            <a:spLocks noGrp="1" noRot="1" noChangeAspect="1"/>
          </p:cNvSpPr>
          <p:nvPr>
            <p:ph type="sldImg"/>
          </p:nvPr>
        </p:nvSpPr>
        <p:spPr>
          <a:prstGeom prst="rect">
            <a:avLst/>
          </a:prstGeom>
        </p:spPr>
        <p:txBody>
          <a:bodyPr/>
          <a:lstStyle/>
          <a:p>
            <a:endParaRPr/>
          </a:p>
        </p:txBody>
      </p:sp>
      <p:sp>
        <p:nvSpPr>
          <p:cNvPr id="1259" name="Shape 1259"/>
          <p:cNvSpPr>
            <a:spLocks noGrp="1"/>
          </p:cNvSpPr>
          <p:nvPr>
            <p:ph type="body" sz="quarter" idx="1"/>
          </p:nvPr>
        </p:nvSpPr>
        <p:spPr>
          <a:prstGeom prst="rect">
            <a:avLst/>
          </a:prstGeom>
        </p:spPr>
        <p:txBody>
          <a:bodyPr/>
          <a:lstStyle/>
          <a:p>
            <a:r>
              <a:t>'Sit here if you don't mind someone stopping to say hello!' That's the invitation — in Polish, Hebrew and English — to connect with strangers on Krakow's new park benches, known locally as </a:t>
            </a:r>
            <a:r>
              <a:rPr u="sng">
                <a:solidFill>
                  <a:srgbClr val="0563C1"/>
                </a:solidFill>
                <a:uFill>
                  <a:solidFill>
                    <a:srgbClr val="0563C1"/>
                  </a:solidFill>
                </a:uFill>
                <a:hlinkClick r:id="rId3"/>
              </a:rPr>
              <a:t>Gaduławka</a:t>
            </a:r>
            <a:r>
              <a:t>. Happy-to-chat benches were brought to Poland by Krzysiek Sabuda, a marketing specialist at </a:t>
            </a:r>
            <a:r>
              <a:rPr u="sng">
                <a:solidFill>
                  <a:srgbClr val="0563C1"/>
                </a:solidFill>
                <a:uFill>
                  <a:solidFill>
                    <a:srgbClr val="0563C1"/>
                  </a:solidFill>
                </a:uFill>
                <a:hlinkClick r:id="rId4"/>
              </a:rPr>
              <a:t>Fulco System</a:t>
            </a:r>
            <a:r>
              <a:t>, which builds outdoor furniture and is sponsoring the initiative.</a:t>
            </a:r>
          </a:p>
          <a:p>
            <a:br/>
            <a:r>
              <a:rPr u="sng">
                <a:solidFill>
                  <a:srgbClr val="0563C1"/>
                </a:solidFill>
                <a:uFill>
                  <a:solidFill>
                    <a:srgbClr val="0563C1"/>
                  </a:solidFill>
                </a:uFill>
                <a:hlinkClick r:id="rId5"/>
              </a:rPr>
              <a:t>A third</a:t>
            </a:r>
            <a:r>
              <a:t> of the world’s adults reported feeling lonely in 2021, rising to 50% in some regions. With loneliness tied to depression and cognitive decline, it’s time for brands to start tackling this far more stealthy pandemic. </a:t>
            </a:r>
          </a:p>
          <a:p>
            <a:endParaRPr/>
          </a:p>
          <a:p>
            <a:r>
              <a:t>Link: https://www.trendwatching.com/22-trends-for-2022#loneli-less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a:spLocks noGrp="1" noRot="1" noChangeAspect="1"/>
          </p:cNvSpPr>
          <p:nvPr>
            <p:ph type="sldImg"/>
          </p:nvPr>
        </p:nvSpPr>
        <p:spPr>
          <a:prstGeom prst="rect">
            <a:avLst/>
          </a:prstGeom>
        </p:spPr>
        <p:txBody>
          <a:bodyPr/>
          <a:lstStyle/>
          <a:p>
            <a:endParaRPr/>
          </a:p>
        </p:txBody>
      </p:sp>
      <p:sp>
        <p:nvSpPr>
          <p:cNvPr id="1267" name="Shape 1267"/>
          <p:cNvSpPr>
            <a:spLocks noGrp="1"/>
          </p:cNvSpPr>
          <p:nvPr>
            <p:ph type="body" sz="quarter" idx="1"/>
          </p:nvPr>
        </p:nvSpPr>
        <p:spPr>
          <a:prstGeom prst="rect">
            <a:avLst/>
          </a:prstGeom>
        </p:spPr>
        <p:txBody>
          <a:bodyPr/>
          <a:lstStyle/>
          <a:p>
            <a:r>
              <a:t>Through live online classes, </a:t>
            </a:r>
            <a:r>
              <a:rPr u="sng">
                <a:solidFill>
                  <a:srgbClr val="0563C1"/>
                </a:solidFill>
                <a:uFill>
                  <a:solidFill>
                    <a:srgbClr val="0563C1"/>
                  </a:solidFill>
                </a:uFill>
                <a:hlinkClick r:id="rId3"/>
              </a:rPr>
              <a:t>GetSetUp</a:t>
            </a:r>
            <a:r>
              <a:t> encourages older adults to connect and engage with their peers. The platform was designed to make it easy for anyone to teach or join a small class, interacting as they cook, dance or learn to play the guitar. Launched in India, GetSetUp is now used by over 4 million people in 160+ countries.</a:t>
            </a:r>
          </a:p>
          <a:p>
            <a:endParaRPr/>
          </a:p>
          <a:p>
            <a:r>
              <a:t>The pandemic has given rise to a new wave of (typically older) digital converts, many of whom are keen to seek out their virtual tribe. Having recognized its mental health benefits, everyone from local governments to healthcare providers has collaborated with GetSetUp. </a:t>
            </a:r>
          </a:p>
          <a:p>
            <a:endParaRPr/>
          </a:p>
          <a:p>
            <a:r>
              <a:t>Link: https://www.trendwatching.com/22-trends-for-2022#link-n-learn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Shape 1271"/>
          <p:cNvSpPr>
            <a:spLocks noGrp="1" noRot="1" noChangeAspect="1"/>
          </p:cNvSpPr>
          <p:nvPr>
            <p:ph type="sldImg"/>
          </p:nvPr>
        </p:nvSpPr>
        <p:spPr>
          <a:prstGeom prst="rect">
            <a:avLst/>
          </a:prstGeom>
        </p:spPr>
        <p:txBody>
          <a:bodyPr/>
          <a:lstStyle/>
          <a:p>
            <a:endParaRPr/>
          </a:p>
        </p:txBody>
      </p:sp>
      <p:sp>
        <p:nvSpPr>
          <p:cNvPr id="1272" name="Shape 1272"/>
          <p:cNvSpPr>
            <a:spLocks noGrp="1"/>
          </p:cNvSpPr>
          <p:nvPr>
            <p:ph type="body" sz="quarter" idx="1"/>
          </p:nvPr>
        </p:nvSpPr>
        <p:spPr>
          <a:prstGeom prst="rect">
            <a:avLst/>
          </a:prstGeom>
        </p:spPr>
        <p:txBody>
          <a:bodyPr/>
          <a:lstStyle/>
          <a:p>
            <a:r>
              <a:t>SOCIAL EXPRESS</a:t>
            </a:r>
          </a:p>
          <a:p>
            <a:r>
              <a:t>Consumers are hungry for new experiences and connections. And that doesn’t (necessarily) mean international adventures. The more </a:t>
            </a:r>
            <a:r>
              <a:rPr u="sng">
                <a:solidFill>
                  <a:srgbClr val="0563C1"/>
                </a:solidFill>
                <a:uFill>
                  <a:solidFill>
                    <a:srgbClr val="0563C1"/>
                  </a:solidFill>
                </a:uFill>
                <a:hlinkClick r:id="rId3"/>
              </a:rPr>
              <a:t>locally-minded consumers</a:t>
            </a:r>
            <a:r>
              <a:t> of tomorrow will want to connect with those in their immediate surroundings, albeit from the safety of a digital interface. </a:t>
            </a:r>
          </a:p>
          <a:p>
            <a:r>
              <a:t>Disclaimer: this opportunity isn’t </a:t>
            </a:r>
            <a:r>
              <a:rPr i="1"/>
              <a:t>just</a:t>
            </a:r>
            <a:r>
              <a:t> for tech giants. Can you leverage your social media, app or email list to spark new, close-to-home connections?</a:t>
            </a:r>
          </a:p>
          <a:p>
            <a:endParaRPr/>
          </a:p>
          <a:p>
            <a:r>
              <a:t>LONELI-LESS</a:t>
            </a:r>
          </a:p>
          <a:p>
            <a:r>
              <a:t>The most powerful antidote to loneliness is an IRL human connection – not so easy to find in today’s busy, tech-saturated world. Can you nudge people out of their lockdown bubbles and help them connect in meaningful ways?</a:t>
            </a:r>
          </a:p>
          <a:p>
            <a:endParaRPr/>
          </a:p>
          <a:p>
            <a:r>
              <a:t>LINK ‘N LEARN</a:t>
            </a:r>
          </a:p>
          <a:p>
            <a:r>
              <a:t>Those consumers who’ve evaded your online engagement metrics? Now, they’re curious. Prove that the internet can be a force for good by hooking them in with interactive, peer-to-peer learning initiatives.</a:t>
            </a:r>
          </a:p>
          <a:p>
            <a:endParaRP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Shape 1276"/>
          <p:cNvSpPr>
            <a:spLocks noGrp="1" noRot="1" noChangeAspect="1"/>
          </p:cNvSpPr>
          <p:nvPr>
            <p:ph type="sldImg"/>
          </p:nvPr>
        </p:nvSpPr>
        <p:spPr>
          <a:prstGeom prst="rect">
            <a:avLst/>
          </a:prstGeom>
        </p:spPr>
        <p:txBody>
          <a:bodyPr/>
          <a:lstStyle/>
          <a:p>
            <a:endParaRPr/>
          </a:p>
        </p:txBody>
      </p:sp>
      <p:sp>
        <p:nvSpPr>
          <p:cNvPr id="1277" name="Shape 1277"/>
          <p:cNvSpPr>
            <a:spLocks noGrp="1"/>
          </p:cNvSpPr>
          <p:nvPr>
            <p:ph type="body" sz="quarter" idx="1"/>
          </p:nvPr>
        </p:nvSpPr>
        <p:spPr>
          <a:prstGeom prst="rect">
            <a:avLst/>
          </a:prstGeom>
        </p:spPr>
        <p:txBody>
          <a:bodyPr/>
          <a:lstStyle/>
          <a:p>
            <a:r>
              <a:t>So, we just established in our Joyning trend that the pandemic has heightened the need for connection, which was part of the reason why digital transformation was put into overdrive. But it obviously wasn’t the only one. </a:t>
            </a:r>
          </a:p>
          <a:p>
            <a:pPr>
              <a:defRPr b="1"/>
            </a:pPr>
            <a:endParaRPr/>
          </a:p>
          <a:p>
            <a:r>
              <a:t>Safety fears were the key driver of e-commerce, on-demand, last-meter delivery options and more, but the convenience these new solutions offer will convert short-term change into a pandemic legacy. Take food delivery services for instance, of which the market size is expected to grow at a compound annual growth rate (CAGR) of over 10 percent, to reach $192.16 billion by 2025.</a:t>
            </a:r>
          </a:p>
          <a:p>
            <a:endParaRPr/>
          </a:p>
          <a:p>
            <a:r>
              <a:t>At the same time we know that consumers are keen to absolve their (social and eco) guilt, but it can be rather tricky because…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Shape 1285"/>
          <p:cNvSpPr>
            <a:spLocks noGrp="1" noRot="1" noChangeAspect="1"/>
          </p:cNvSpPr>
          <p:nvPr>
            <p:ph type="sldImg"/>
          </p:nvPr>
        </p:nvSpPr>
        <p:spPr>
          <a:prstGeom prst="rect">
            <a:avLst/>
          </a:prstGeom>
        </p:spPr>
        <p:txBody>
          <a:bodyPr/>
          <a:lstStyle/>
          <a:p>
            <a:endParaRPr/>
          </a:p>
        </p:txBody>
      </p:sp>
      <p:sp>
        <p:nvSpPr>
          <p:cNvPr id="1286" name="Shape 1286"/>
          <p:cNvSpPr>
            <a:spLocks noGrp="1"/>
          </p:cNvSpPr>
          <p:nvPr>
            <p:ph type="body" sz="quarter" idx="1"/>
          </p:nvPr>
        </p:nvSpPr>
        <p:spPr>
          <a:prstGeom prst="rect">
            <a:avLst/>
          </a:prstGeom>
        </p:spPr>
        <p:txBody>
          <a:bodyPr/>
          <a:lstStyle/>
          <a:p>
            <a:r>
              <a:t>many won’t want to give up on simplicity.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Shape 1289"/>
          <p:cNvSpPr>
            <a:spLocks noGrp="1" noRot="1" noChangeAspect="1"/>
          </p:cNvSpPr>
          <p:nvPr>
            <p:ph type="sldImg"/>
          </p:nvPr>
        </p:nvSpPr>
        <p:spPr>
          <a:prstGeom prst="rect">
            <a:avLst/>
          </a:prstGeom>
        </p:spPr>
        <p:txBody>
          <a:bodyPr/>
          <a:lstStyle/>
          <a:p>
            <a:endParaRPr/>
          </a:p>
        </p:txBody>
      </p:sp>
      <p:sp>
        <p:nvSpPr>
          <p:cNvPr id="1290" name="Shape 1290"/>
          <p:cNvSpPr>
            <a:spLocks noGrp="1"/>
          </p:cNvSpPr>
          <p:nvPr>
            <p:ph type="body" sz="quarter" idx="1"/>
          </p:nvPr>
        </p:nvSpPr>
        <p:spPr>
          <a:prstGeom prst="rect">
            <a:avLst/>
          </a:prstGeom>
        </p:spPr>
        <p:txBody>
          <a:bodyPr/>
          <a:lstStyle/>
          <a:p>
            <a:r>
              <a:t>And time is exactly what consumers do not perceive to have. Because as a result of the pandemic, the threat of climate change and global unrest, many consumers feel that time is passing by at light speed. Many are increasingly aware that a long and healthy life shouldn’t be taken for granted, and therefore these consumers will look to achieve peak productivity through time-saving products, tools and digital solutions – then fill that time with meaningful activities that enhance wellbeing and make life richer.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Shape 1294"/>
          <p:cNvSpPr>
            <a:spLocks noGrp="1" noRot="1" noChangeAspect="1"/>
          </p:cNvSpPr>
          <p:nvPr>
            <p:ph type="sldImg"/>
          </p:nvPr>
        </p:nvSpPr>
        <p:spPr>
          <a:prstGeom prst="rect">
            <a:avLst/>
          </a:prstGeom>
        </p:spPr>
        <p:txBody>
          <a:bodyPr/>
          <a:lstStyle/>
          <a:p>
            <a:endParaRPr/>
          </a:p>
        </p:txBody>
      </p:sp>
      <p:sp>
        <p:nvSpPr>
          <p:cNvPr id="1295" name="Shape 1295"/>
          <p:cNvSpPr>
            <a:spLocks noGrp="1"/>
          </p:cNvSpPr>
          <p:nvPr>
            <p:ph type="body" sz="quarter" idx="1"/>
          </p:nvPr>
        </p:nvSpPr>
        <p:spPr>
          <a:prstGeom prst="rect">
            <a:avLst/>
          </a:prstGeom>
        </p:spPr>
        <p:txBody>
          <a:bodyPr/>
          <a:lstStyle/>
          <a:p>
            <a:r>
              <a:t>Conscious convenience, it almost sounds like magic. Well, spoiler alert, it really isn’t, but something’s gotta give. And that something or someone is you, because some innovators that have gone before you proved that conscious and convenience DO go hand in hand.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Shape 1127"/>
          <p:cNvSpPr>
            <a:spLocks noGrp="1" noRot="1" noChangeAspect="1"/>
          </p:cNvSpPr>
          <p:nvPr>
            <p:ph type="sldImg"/>
          </p:nvPr>
        </p:nvSpPr>
        <p:spPr>
          <a:prstGeom prst="rect">
            <a:avLst/>
          </a:prstGeom>
        </p:spPr>
        <p:txBody>
          <a:bodyPr/>
          <a:lstStyle/>
          <a:p>
            <a:endParaRPr/>
          </a:p>
        </p:txBody>
      </p:sp>
      <p:sp>
        <p:nvSpPr>
          <p:cNvPr id="1128" name="Shape 1128"/>
          <p:cNvSpPr>
            <a:spLocks noGrp="1"/>
          </p:cNvSpPr>
          <p:nvPr>
            <p:ph type="body" sz="quarter" idx="1"/>
          </p:nvPr>
        </p:nvSpPr>
        <p:spPr>
          <a:prstGeom prst="rect">
            <a:avLst/>
          </a:prstGeom>
        </p:spPr>
        <p:txBody>
          <a:bodyPr/>
          <a:lstStyle/>
          <a:p>
            <a:r>
              <a:t>In January a report revealed that, for the first time, renewables generated more electricity than fossil fuels in Europe for the whole of 2020 – a sign of how quickly wind and solar are scaling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a:spLocks noGrp="1" noRot="1" noChangeAspect="1"/>
          </p:cNvSpPr>
          <p:nvPr>
            <p:ph type="sldImg"/>
          </p:nvPr>
        </p:nvSpPr>
        <p:spPr>
          <a:prstGeom prst="rect">
            <a:avLst/>
          </a:prstGeom>
        </p:spPr>
        <p:txBody>
          <a:bodyPr/>
          <a:lstStyle/>
          <a:p>
            <a:endParaRPr/>
          </a:p>
        </p:txBody>
      </p:sp>
      <p:sp>
        <p:nvSpPr>
          <p:cNvPr id="1299" name="Shape 1299"/>
          <p:cNvSpPr>
            <a:spLocks noGrp="1"/>
          </p:cNvSpPr>
          <p:nvPr>
            <p:ph type="body" sz="quarter" idx="1"/>
          </p:nvPr>
        </p:nvSpPr>
        <p:spPr>
          <a:prstGeom prst="rect">
            <a:avLst/>
          </a:prstGeom>
        </p:spPr>
        <p:txBody>
          <a:bodyPr/>
          <a:lstStyle/>
          <a:p>
            <a:r>
              <a:t>Because the intention from consumers is there. Now it’s just up to you to play your part. What percentage of consumers do you think wants significant change to make the world fairer and more sustainable after COVID, whenever that may be?</a:t>
            </a:r>
          </a:p>
          <a:p>
            <a:pPr marL="228600" indent="-228600">
              <a:buSzPct val="100000"/>
              <a:buAutoNum type="alphaUcParenR"/>
            </a:pPr>
            <a:r>
              <a:t>61%</a:t>
            </a:r>
          </a:p>
          <a:p>
            <a:pPr marL="228600" indent="-228600">
              <a:buSzPct val="100000"/>
              <a:buAutoNum type="alphaUcParenR"/>
            </a:pPr>
            <a:r>
              <a:t>73%</a:t>
            </a:r>
          </a:p>
          <a:p>
            <a:pPr marL="228600" indent="-228600">
              <a:buSzPct val="100000"/>
              <a:buAutoNum type="alphaUcParenR"/>
              <a:defRPr b="1"/>
            </a:pPr>
            <a:r>
              <a:t>86%</a:t>
            </a:r>
          </a:p>
          <a:p>
            <a:pPr marL="228600" indent="-228600">
              <a:buSzPct val="100000"/>
              <a:buAutoNum type="alphaUcParenR"/>
            </a:pPr>
            <a:r>
              <a:t>93%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a:spLocks noGrp="1" noRot="1" noChangeAspect="1"/>
          </p:cNvSpPr>
          <p:nvPr>
            <p:ph type="sldImg"/>
          </p:nvPr>
        </p:nvSpPr>
        <p:spPr>
          <a:prstGeom prst="rect">
            <a:avLst/>
          </a:prstGeom>
        </p:spPr>
        <p:txBody>
          <a:bodyPr/>
          <a:lstStyle/>
          <a:p>
            <a:endParaRPr/>
          </a:p>
        </p:txBody>
      </p:sp>
      <p:sp>
        <p:nvSpPr>
          <p:cNvPr id="1306" name="Shape 1306"/>
          <p:cNvSpPr>
            <a:spLocks noGrp="1"/>
          </p:cNvSpPr>
          <p:nvPr>
            <p:ph type="body" sz="quarter" idx="1"/>
          </p:nvPr>
        </p:nvSpPr>
        <p:spPr>
          <a:prstGeom prst="rect">
            <a:avLst/>
          </a:prstGeom>
        </p:spPr>
        <p:txBody>
          <a:bodyPr/>
          <a:lstStyle/>
          <a:p>
            <a:r>
              <a:t>The impending purpose economy is on a collision course with demands for universal convenience. Instant anything often comes at an environmental and social cost. For many conflicted consumers, there’s a growing tension between purchase and purpose. Your call to action? Soothe their struggle and offer convenience without the culpability.</a:t>
            </a:r>
            <a:endParaRPr b="1"/>
          </a:p>
          <a:p>
            <a:pPr>
              <a:defRPr b="1"/>
            </a:pPr>
            <a:endParaRPr b="1"/>
          </a:p>
          <a:p>
            <a:pPr>
              <a:defRPr b="1"/>
            </a:pPr>
            <a:r>
              <a:t>Link: </a:t>
            </a:r>
            <a:r>
              <a:rPr b="0"/>
              <a:t>https://www.trendwatching.com/22-trends-for-2022#solace-as-a-service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Shape 1313"/>
          <p:cNvSpPr>
            <a:spLocks noGrp="1" noRot="1" noChangeAspect="1"/>
          </p:cNvSpPr>
          <p:nvPr>
            <p:ph type="sldImg"/>
          </p:nvPr>
        </p:nvSpPr>
        <p:spPr>
          <a:prstGeom prst="rect">
            <a:avLst/>
          </a:prstGeom>
        </p:spPr>
        <p:txBody>
          <a:bodyPr/>
          <a:lstStyle/>
          <a:p>
            <a:endParaRPr/>
          </a:p>
        </p:txBody>
      </p:sp>
      <p:sp>
        <p:nvSpPr>
          <p:cNvPr id="1314" name="Shape 1314"/>
          <p:cNvSpPr>
            <a:spLocks noGrp="1"/>
          </p:cNvSpPr>
          <p:nvPr>
            <p:ph type="body" sz="quarter" idx="1"/>
          </p:nvPr>
        </p:nvSpPr>
        <p:spPr>
          <a:prstGeom prst="rect">
            <a:avLst/>
          </a:prstGeom>
        </p:spPr>
        <p:txBody>
          <a:bodyPr/>
          <a:lstStyle/>
          <a:p>
            <a:r>
              <a:t>French fashion brand </a:t>
            </a:r>
            <a:r>
              <a:rPr u="sng">
                <a:solidFill>
                  <a:srgbClr val="0563C1"/>
                </a:solidFill>
                <a:uFill>
                  <a:solidFill>
                    <a:srgbClr val="0563C1"/>
                  </a:solidFill>
                </a:uFill>
                <a:hlinkClick r:id="rId3"/>
              </a:rPr>
              <a:t>Camaïeu’s jeans come with a ‘yoyo guarantee’</a:t>
            </a:r>
            <a:r>
              <a:t>. To account for waistline fluctuations, each pair can be exchanged a larger or smaller size within a year. Returned jeans are sold through Camaïeu’s </a:t>
            </a:r>
            <a:r>
              <a:rPr u="sng">
                <a:solidFill>
                  <a:srgbClr val="0563C1"/>
                </a:solidFill>
                <a:uFill>
                  <a:solidFill>
                    <a:srgbClr val="0563C1"/>
                  </a:solidFill>
                </a:uFill>
                <a:hlinkClick r:id="rId4"/>
              </a:rPr>
              <a:t>Comeback</a:t>
            </a:r>
            <a:r>
              <a:t> program, or upcycled into new garments by nonprofit </a:t>
            </a:r>
            <a:r>
              <a:rPr u="sng">
                <a:solidFill>
                  <a:srgbClr val="0563C1"/>
                </a:solidFill>
                <a:uFill>
                  <a:solidFill>
                    <a:srgbClr val="0563C1"/>
                  </a:solidFill>
                </a:uFill>
                <a:hlinkClick r:id="rId5"/>
              </a:rPr>
              <a:t>Vestali</a:t>
            </a:r>
            <a:r>
              <a:t>. </a:t>
            </a:r>
          </a:p>
          <a:p>
            <a:endParaRPr/>
          </a:p>
          <a:p>
            <a:r>
              <a:t>Post-purchase support has gone far beyond alleviating pain points. It’s now about encouraging consumers to build a long-term, sustainable relationship with the products they buy from you. Ask yourself, does your current business model put unnecessary stress on people and planet? If so, what can you do to provide conscious convenience? </a:t>
            </a:r>
          </a:p>
          <a:p>
            <a:endParaRPr/>
          </a:p>
          <a:p>
            <a:r>
              <a:t>Link: https://www.trendwatching.com/22-trends-for-2022#second-souls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Shape 1321"/>
          <p:cNvSpPr>
            <a:spLocks noGrp="1" noRot="1" noChangeAspect="1"/>
          </p:cNvSpPr>
          <p:nvPr>
            <p:ph type="sldImg"/>
          </p:nvPr>
        </p:nvSpPr>
        <p:spPr>
          <a:prstGeom prst="rect">
            <a:avLst/>
          </a:prstGeom>
        </p:spPr>
        <p:txBody>
          <a:bodyPr/>
          <a:lstStyle/>
          <a:p>
            <a:endParaRPr/>
          </a:p>
        </p:txBody>
      </p:sp>
      <p:sp>
        <p:nvSpPr>
          <p:cNvPr id="1322" name="Shape 1322"/>
          <p:cNvSpPr>
            <a:spLocks noGrp="1"/>
          </p:cNvSpPr>
          <p:nvPr>
            <p:ph type="body" sz="quarter" idx="1"/>
          </p:nvPr>
        </p:nvSpPr>
        <p:spPr>
          <a:prstGeom prst="rect">
            <a:avLst/>
          </a:prstGeom>
        </p:spPr>
        <p:txBody>
          <a:bodyPr/>
          <a:lstStyle/>
          <a:p>
            <a:r>
              <a:t>Streaming videos in Ultra HD generates over eight times more emissions than Standard Definition. And on small phone screens, it’s overkill. Which is why EARTHDAY.ORG is calling for Standard Definition to be renamed </a:t>
            </a:r>
            <a:r>
              <a:rPr u="sng">
                <a:solidFill>
                  <a:srgbClr val="0563C1"/>
                </a:solidFill>
                <a:uFill>
                  <a:solidFill>
                    <a:srgbClr val="0563C1"/>
                  </a:solidFill>
                </a:uFill>
                <a:hlinkClick r:id="rId3"/>
              </a:rPr>
              <a:t>Earth Definition</a:t>
            </a:r>
            <a:r>
              <a:t> and urging video platforms to add ED as an easy option for sustainable screen time.</a:t>
            </a:r>
          </a:p>
          <a:p>
            <a:endParaRPr/>
          </a:p>
          <a:p>
            <a:r>
              <a:t>Almost a third (</a:t>
            </a:r>
            <a:r>
              <a:rPr u="sng">
                <a:solidFill>
                  <a:srgbClr val="0563C1"/>
                </a:solidFill>
                <a:uFill>
                  <a:solidFill>
                    <a:srgbClr val="0563C1"/>
                  </a:solidFill>
                </a:uFill>
                <a:hlinkClick r:id="rId4"/>
              </a:rPr>
              <a:t>32%</a:t>
            </a:r>
            <a:r>
              <a:t>) of consumers globally state a lack of options as the main factor for not shopping sustainably. People might want to improve their consumption habits — environmentally, socially, or otherwise — but you can’t be what you can’t see. </a:t>
            </a:r>
          </a:p>
          <a:p>
            <a:endParaRPr/>
          </a:p>
          <a:p>
            <a:r>
              <a:t>Link: https://www.trendwatching.com/22-trends-for-2022#earth-definition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hape 1329"/>
          <p:cNvSpPr>
            <a:spLocks noGrp="1" noRot="1" noChangeAspect="1"/>
          </p:cNvSpPr>
          <p:nvPr>
            <p:ph type="sldImg"/>
          </p:nvPr>
        </p:nvSpPr>
        <p:spPr>
          <a:prstGeom prst="rect">
            <a:avLst/>
          </a:prstGeom>
        </p:spPr>
        <p:txBody>
          <a:bodyPr/>
          <a:lstStyle/>
          <a:p>
            <a:endParaRPr/>
          </a:p>
        </p:txBody>
      </p:sp>
      <p:sp>
        <p:nvSpPr>
          <p:cNvPr id="1330" name="Shape 1330"/>
          <p:cNvSpPr>
            <a:spLocks noGrp="1"/>
          </p:cNvSpPr>
          <p:nvPr>
            <p:ph type="body" sz="quarter" idx="1"/>
          </p:nvPr>
        </p:nvSpPr>
        <p:spPr>
          <a:prstGeom prst="rect">
            <a:avLst/>
          </a:prstGeom>
        </p:spPr>
        <p:txBody>
          <a:bodyPr/>
          <a:lstStyle/>
          <a:p>
            <a:r>
              <a:t>To provide widespread access to clean and reliable energy, </a:t>
            </a:r>
            <a:r>
              <a:rPr u="sng">
                <a:solidFill>
                  <a:srgbClr val="0563C1"/>
                </a:solidFill>
                <a:uFill>
                  <a:solidFill>
                    <a:srgbClr val="0563C1"/>
                  </a:solidFill>
                </a:uFill>
                <a:hlinkClick r:id="rId3"/>
              </a:rPr>
              <a:t>Reeddi</a:t>
            </a:r>
            <a:r>
              <a:t> rents out solar-powered batteries from corner stores in Lagos. In a city prone to power outages, consumers can take Reeddi batteries home to power their lights, phones and laptops. For easy recharging, the startup plans to install solar panels on the roofs of participating stores.</a:t>
            </a:r>
          </a:p>
          <a:p>
            <a:endParaRPr/>
          </a:p>
          <a:p>
            <a:r>
              <a:t>Despite modern advances, access to stable electricity isn’t a given for many consumers. As </a:t>
            </a:r>
            <a:r>
              <a:rPr u="sng">
                <a:solidFill>
                  <a:srgbClr val="0563C1"/>
                </a:solidFill>
                <a:uFill>
                  <a:solidFill>
                    <a:srgbClr val="0563C1"/>
                  </a:solidFill>
                </a:uFill>
                <a:hlinkClick r:id="rId4"/>
              </a:rPr>
              <a:t>climate change</a:t>
            </a:r>
            <a:r>
              <a:t> continues to disrupt supply (even in highly developed countries), the number of power outages around the globe is expected to increase.</a:t>
            </a:r>
          </a:p>
          <a:p>
            <a:endParaRPr/>
          </a:p>
          <a:p>
            <a:r>
              <a:t>Link: https://www.trendwatching.com/22-trends-for-2022#circularity-subscribed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Shape 1334"/>
          <p:cNvSpPr>
            <a:spLocks noGrp="1" noRot="1" noChangeAspect="1"/>
          </p:cNvSpPr>
          <p:nvPr>
            <p:ph type="sldImg"/>
          </p:nvPr>
        </p:nvSpPr>
        <p:spPr>
          <a:prstGeom prst="rect">
            <a:avLst/>
          </a:prstGeom>
        </p:spPr>
        <p:txBody>
          <a:bodyPr/>
          <a:lstStyle/>
          <a:p>
            <a:endParaRPr/>
          </a:p>
        </p:txBody>
      </p:sp>
      <p:sp>
        <p:nvSpPr>
          <p:cNvPr id="1335" name="Shape 1335"/>
          <p:cNvSpPr>
            <a:spLocks noGrp="1"/>
          </p:cNvSpPr>
          <p:nvPr>
            <p:ph type="body" sz="quarter" idx="1"/>
          </p:nvPr>
        </p:nvSpPr>
        <p:spPr>
          <a:prstGeom prst="rect">
            <a:avLst/>
          </a:prstGeom>
        </p:spPr>
        <p:txBody>
          <a:bodyPr/>
          <a:lstStyle/>
          <a:p>
            <a:r>
              <a:t>SECOND SOULS</a:t>
            </a:r>
          </a:p>
          <a:p>
            <a:r>
              <a:t>While consumers have grown accustomed to everything-on-demand, many are keen to absolve their social and eco guilt. And remember: the bigger the player, the bigger the responsibility!</a:t>
            </a:r>
          </a:p>
          <a:p>
            <a:endParaRPr/>
          </a:p>
          <a:p>
            <a:r>
              <a:t>EARTH DEFINITION</a:t>
            </a:r>
          </a:p>
          <a:p>
            <a:r>
              <a:t>Figure out what the ‘Earth Definition’ of your consumer offering looks like and bring it to market before someone else beats you to it. Start by confronting the least ethical parts of your CX head-on. You’ll thank us later.</a:t>
            </a:r>
          </a:p>
          <a:p>
            <a:endParaRPr/>
          </a:p>
          <a:p>
            <a:r>
              <a:t>CIRCULARITY SUBSCRIBED</a:t>
            </a:r>
          </a:p>
          <a:p>
            <a:r>
              <a:t>What can you learn from communities already dealing with the effects of global warming? Can you apply those learnings to create convenient solutions that ensure consumers won’t be caught out when the going gets tough?</a:t>
            </a:r>
          </a:p>
          <a:p>
            <a:endParaRP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Shape 1338"/>
          <p:cNvSpPr>
            <a:spLocks noGrp="1" noRot="1" noChangeAspect="1"/>
          </p:cNvSpPr>
          <p:nvPr>
            <p:ph type="sldImg"/>
          </p:nvPr>
        </p:nvSpPr>
        <p:spPr>
          <a:prstGeom prst="rect">
            <a:avLst/>
          </a:prstGeom>
        </p:spPr>
        <p:txBody>
          <a:bodyPr/>
          <a:lstStyle/>
          <a:p>
            <a:endParaRPr/>
          </a:p>
        </p:txBody>
      </p:sp>
      <p:sp>
        <p:nvSpPr>
          <p:cNvPr id="1339" name="Shape 1339"/>
          <p:cNvSpPr>
            <a:spLocks noGrp="1"/>
          </p:cNvSpPr>
          <p:nvPr>
            <p:ph type="body" sz="quarter" idx="1"/>
          </p:nvPr>
        </p:nvSpPr>
        <p:spPr>
          <a:prstGeom prst="rect">
            <a:avLst/>
          </a:prstGeom>
        </p:spPr>
        <p:txBody>
          <a:bodyPr/>
          <a:lstStyle/>
          <a:p>
            <a:r>
              <a:t>So Solace as a Service and its opportunities mostly center around making consumers’ lives easier, while also making the world a better place. The latter can feel quite big and vast, even though the combination of ubiquitous digital connectivity, new immersive technologies and remote work have – and will continue to – bring horizons closer. But for many people, everyday life still revolves around a fixed locale, whether that’s a city, a province or a country. </a:t>
            </a:r>
          </a:p>
          <a:p>
            <a:endParaRPr/>
          </a:p>
          <a:p>
            <a:r>
              <a:t>Pandemic lockdowns strengthened calls to improve these localities and make them more livable, communal and healthier, building towards resilience, stewardship and accessibility.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Shape 1347"/>
          <p:cNvSpPr>
            <a:spLocks noGrp="1" noRot="1" noChangeAspect="1"/>
          </p:cNvSpPr>
          <p:nvPr>
            <p:ph type="sldImg"/>
          </p:nvPr>
        </p:nvSpPr>
        <p:spPr>
          <a:prstGeom prst="rect">
            <a:avLst/>
          </a:prstGeom>
        </p:spPr>
        <p:txBody>
          <a:bodyPr/>
          <a:lstStyle/>
          <a:p>
            <a:endParaRPr/>
          </a:p>
        </p:txBody>
      </p:sp>
      <p:sp>
        <p:nvSpPr>
          <p:cNvPr id="1348" name="Shape 1348"/>
          <p:cNvSpPr>
            <a:spLocks noGrp="1"/>
          </p:cNvSpPr>
          <p:nvPr>
            <p:ph type="body" sz="quarter" idx="1"/>
          </p:nvPr>
        </p:nvSpPr>
        <p:spPr>
          <a:prstGeom prst="rect">
            <a:avLst/>
          </a:prstGeom>
        </p:spPr>
        <p:txBody>
          <a:bodyPr/>
          <a:lstStyle/>
          <a:p>
            <a:r>
              <a:t>And it shows in numbers too! It’s not just because consumer want to support others, they want to support the planet too.</a:t>
            </a:r>
          </a:p>
          <a:p>
            <a:endParaRPr/>
          </a:p>
          <a:p>
            <a:r>
              <a:t>For conscious consumers looking to reduce their footprint, shopping local is increasingly important. But shopping local doesn’t just take care of the planet – small businesses reinvest in communities at a higher rate than chains, create local jobs, and provide products better suited to local needs. This recirculation has a positive multiplier effect that’s sustainable in more ways than one.</a:t>
            </a:r>
          </a:p>
          <a:p>
            <a:endParaRPr/>
          </a:p>
          <a:p>
            <a:pPr>
              <a:spcBef>
                <a:spcPts val="400"/>
              </a:spcBef>
            </a:pPr>
            <a:r>
              <a:t>So consumers are engaged with local organizations and communities because they want to make a positive impact, both socially and sustainably. But there’s another main reason why consumers go local and I’m curious to see whether your opinion is aligned with the global average.</a:t>
            </a:r>
          </a:p>
          <a:p>
            <a:endParaRPr/>
          </a:p>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Shape 1351"/>
          <p:cNvSpPr>
            <a:spLocks noGrp="1" noRot="1" noChangeAspect="1"/>
          </p:cNvSpPr>
          <p:nvPr>
            <p:ph type="sldImg"/>
          </p:nvPr>
        </p:nvSpPr>
        <p:spPr>
          <a:prstGeom prst="rect">
            <a:avLst/>
          </a:prstGeom>
        </p:spPr>
        <p:txBody>
          <a:bodyPr/>
          <a:lstStyle/>
          <a:p>
            <a:endParaRPr/>
          </a:p>
        </p:txBody>
      </p:sp>
      <p:sp>
        <p:nvSpPr>
          <p:cNvPr id="1352" name="Shape 1352"/>
          <p:cNvSpPr>
            <a:spLocks noGrp="1"/>
          </p:cNvSpPr>
          <p:nvPr>
            <p:ph type="body" sz="quarter" idx="1"/>
          </p:nvPr>
        </p:nvSpPr>
        <p:spPr>
          <a:prstGeom prst="rect">
            <a:avLst/>
          </a:prstGeom>
        </p:spPr>
        <p:txBody>
          <a:bodyPr/>
          <a:lstStyle/>
          <a:p>
            <a:r>
              <a:t>Is it because of:</a:t>
            </a:r>
          </a:p>
          <a:p>
            <a:pPr marL="228600" indent="-228600">
              <a:buSzPct val="100000"/>
              <a:buAutoNum type="alphaLcParenR"/>
            </a:pPr>
            <a:r>
              <a:t>Fighting capitalism</a:t>
            </a:r>
          </a:p>
          <a:p>
            <a:pPr marL="228600" indent="-228600">
              <a:buSzPct val="100000"/>
              <a:buAutoNum type="alphaLcParenR"/>
            </a:pPr>
            <a:r>
              <a:t>It’s easier</a:t>
            </a:r>
          </a:p>
          <a:p>
            <a:pPr marL="228600" indent="-228600">
              <a:buSzPct val="100000"/>
              <a:buAutoNum type="alphaLcParenR"/>
              <a:defRPr b="1"/>
            </a:pPr>
            <a:r>
              <a:t>Trust</a:t>
            </a:r>
          </a:p>
          <a:p>
            <a:pPr marL="228600" indent="-228600">
              <a:buSzPct val="100000"/>
              <a:buAutoNum type="alphaLcParenR"/>
            </a:pPr>
            <a:r>
              <a:t>Healthier</a:t>
            </a:r>
          </a:p>
          <a:p>
            <a:pPr marL="228600" indent="-228600">
              <a:buSzPct val="100000"/>
              <a:buAutoNum type="alphaLcParenR"/>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a:spLocks noGrp="1" noRot="1" noChangeAspect="1"/>
          </p:cNvSpPr>
          <p:nvPr>
            <p:ph type="sldImg"/>
          </p:nvPr>
        </p:nvSpPr>
        <p:spPr>
          <a:prstGeom prst="rect">
            <a:avLst/>
          </a:prstGeom>
        </p:spPr>
        <p:txBody>
          <a:bodyPr/>
          <a:lstStyle/>
          <a:p>
            <a:endParaRPr/>
          </a:p>
        </p:txBody>
      </p:sp>
      <p:sp>
        <p:nvSpPr>
          <p:cNvPr id="1366" name="Shape 1366"/>
          <p:cNvSpPr>
            <a:spLocks noGrp="1"/>
          </p:cNvSpPr>
          <p:nvPr>
            <p:ph type="body" sz="quarter" idx="1"/>
          </p:nvPr>
        </p:nvSpPr>
        <p:spPr>
          <a:prstGeom prst="rect">
            <a:avLst/>
          </a:prstGeom>
        </p:spPr>
        <p:txBody>
          <a:bodyPr/>
          <a:lstStyle/>
          <a:p>
            <a:r>
              <a:t>The celebration of place often focuses on authenticity, relevance, local pride, and storytelling. And while consumers appreciate brands that help them embrace place, they’ll have particular affection for the brands that work to make those spaces better (read: more sustainable and equitable).</a:t>
            </a:r>
            <a:endParaRPr b="1"/>
          </a:p>
          <a:p>
            <a:pPr>
              <a:defRPr b="1"/>
            </a:pPr>
            <a:endParaRPr b="1"/>
          </a:p>
          <a:p>
            <a:pPr>
              <a:defRPr b="1"/>
            </a:pPr>
            <a:r>
              <a:t>Link: </a:t>
            </a:r>
            <a:r>
              <a:rPr b="0"/>
              <a:t>https://www.trendwatching.com/22-trends-for-2022#state-of-place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hape 1131"/>
          <p:cNvSpPr>
            <a:spLocks noGrp="1" noRot="1" noChangeAspect="1"/>
          </p:cNvSpPr>
          <p:nvPr>
            <p:ph type="sldImg"/>
          </p:nvPr>
        </p:nvSpPr>
        <p:spPr>
          <a:prstGeom prst="rect">
            <a:avLst/>
          </a:prstGeom>
        </p:spPr>
        <p:txBody>
          <a:bodyPr/>
          <a:lstStyle/>
          <a:p>
            <a:endParaRPr/>
          </a:p>
        </p:txBody>
      </p:sp>
      <p:sp>
        <p:nvSpPr>
          <p:cNvPr id="1132" name="Shape 1132"/>
          <p:cNvSpPr>
            <a:spLocks noGrp="1"/>
          </p:cNvSpPr>
          <p:nvPr>
            <p:ph type="body" sz="quarter" idx="1"/>
          </p:nvPr>
        </p:nvSpPr>
        <p:spPr>
          <a:prstGeom prst="rect">
            <a:avLst/>
          </a:prstGeom>
        </p:spPr>
        <p:txBody>
          <a:bodyPr/>
          <a:lstStyle/>
          <a:p>
            <a:r>
              <a:t>Researchers examining whether psychedelics can treat depression and other mental health conditions continued to break new ground in 2021. In March, a potent hallucinogen used in shamanic rituals – DMT – was mooted as a potential cure for depression. A trial launched to find out more. Other clinical trials showed promise, including one that used talking therapy and psilocybin – the psychoactive ingredient found in magic mushrooms – to treat depression. It concluded in November and was found to have reduced depressive symptoms in participants. More research is needed, but early data looks encouraging.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 name="Shape 1373"/>
          <p:cNvSpPr>
            <a:spLocks noGrp="1" noRot="1" noChangeAspect="1"/>
          </p:cNvSpPr>
          <p:nvPr>
            <p:ph type="sldImg"/>
          </p:nvPr>
        </p:nvSpPr>
        <p:spPr>
          <a:prstGeom prst="rect">
            <a:avLst/>
          </a:prstGeom>
        </p:spPr>
        <p:txBody>
          <a:bodyPr/>
          <a:lstStyle/>
          <a:p>
            <a:endParaRPr/>
          </a:p>
        </p:txBody>
      </p:sp>
      <p:sp>
        <p:nvSpPr>
          <p:cNvPr id="1374" name="Shape 1374"/>
          <p:cNvSpPr>
            <a:spLocks noGrp="1"/>
          </p:cNvSpPr>
          <p:nvPr>
            <p:ph type="body" sz="quarter" idx="1"/>
          </p:nvPr>
        </p:nvSpPr>
        <p:spPr>
          <a:prstGeom prst="rect">
            <a:avLst/>
          </a:prstGeom>
        </p:spPr>
        <p:txBody>
          <a:bodyPr/>
          <a:lstStyle/>
          <a:p>
            <a:r>
              <a:t>National politics may get the headlines, but resources are allocated and priorities are set in school boards and on city councils. In a bid to make local government sexy, John Legend recently launched </a:t>
            </a:r>
            <a:r>
              <a:rPr u="sng">
                <a:solidFill>
                  <a:srgbClr val="0563C1"/>
                </a:solidFill>
                <a:uFill>
                  <a:solidFill>
                    <a:srgbClr val="0563C1"/>
                  </a:solidFill>
                </a:uFill>
                <a:hlinkClick r:id="rId3"/>
              </a:rPr>
              <a:t>HUMANLEVEL</a:t>
            </a:r>
            <a:r>
              <a:t>. The organization will help community leaders in areas disproportionately impacted by institutionalized racism to create long-lasting change.</a:t>
            </a:r>
          </a:p>
          <a:p>
            <a:endParaRPr/>
          </a:p>
          <a:p>
            <a:r>
              <a:t>As the pandemic scoured the globe, trust in institutions, corporates and even religious leaders waned. Globally, nearly two-thirds (</a:t>
            </a:r>
            <a:r>
              <a:rPr u="sng">
                <a:solidFill>
                  <a:srgbClr val="0563C1"/>
                </a:solidFill>
                <a:uFill>
                  <a:solidFill>
                    <a:srgbClr val="0563C1"/>
                  </a:solidFill>
                </a:uFill>
                <a:hlinkClick r:id="rId4"/>
              </a:rPr>
              <a:t>62%</a:t>
            </a:r>
            <a:r>
              <a:t>) of people trust local community leaders more than CEOs and politicians.</a:t>
            </a:r>
          </a:p>
          <a:p>
            <a:endParaRPr/>
          </a:p>
          <a:p>
            <a:r>
              <a:t>Link: https://www.trendwatching.com/22-trends-for-2022#equity-zone</a:t>
            </a:r>
          </a:p>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 name="Shape 1381"/>
          <p:cNvSpPr>
            <a:spLocks noGrp="1" noRot="1" noChangeAspect="1"/>
          </p:cNvSpPr>
          <p:nvPr>
            <p:ph type="sldImg"/>
          </p:nvPr>
        </p:nvSpPr>
        <p:spPr>
          <a:prstGeom prst="rect">
            <a:avLst/>
          </a:prstGeom>
        </p:spPr>
        <p:txBody>
          <a:bodyPr/>
          <a:lstStyle/>
          <a:p>
            <a:endParaRPr/>
          </a:p>
        </p:txBody>
      </p:sp>
      <p:sp>
        <p:nvSpPr>
          <p:cNvPr id="1382" name="Shape 1382"/>
          <p:cNvSpPr>
            <a:spLocks noGrp="1"/>
          </p:cNvSpPr>
          <p:nvPr>
            <p:ph type="body" sz="quarter" idx="1"/>
          </p:nvPr>
        </p:nvSpPr>
        <p:spPr>
          <a:prstGeom prst="rect">
            <a:avLst/>
          </a:prstGeom>
        </p:spPr>
        <p:txBody>
          <a:bodyPr/>
          <a:lstStyle/>
          <a:p>
            <a:r>
              <a:t>Nothing says #SupportSmallBusiness like locally branded wallpaper. Yelp and the interiors brand Chasing Paper have produced a collection inspired by small businesses in Austin, San Francisco and New York – proceeds from which will go to entrepreneurship-focused nonprofits. The best part? The first 50 buyers had their wallpaper installed for free (by decorators found via Yelp, of course). </a:t>
            </a:r>
          </a:p>
          <a:p>
            <a:endParaRPr/>
          </a:p>
          <a:p>
            <a:r>
              <a:t>Small businesses don't have it easy in the age of one-click shopping and free shipping. But as conscious consumerism gains ground, neighborhood shops stand a fighting chance. In fact, a </a:t>
            </a:r>
            <a:r>
              <a:rPr u="sng">
                <a:solidFill>
                  <a:srgbClr val="0563C1"/>
                </a:solidFill>
                <a:uFill>
                  <a:solidFill>
                    <a:srgbClr val="0563C1"/>
                  </a:solidFill>
                </a:uFill>
                <a:hlinkClick r:id="rId3"/>
              </a:rPr>
              <a:t>March 2021 survey</a:t>
            </a:r>
            <a:r>
              <a:t> showed 53% of people polled were more interested in shopping locally than before the pandemic.</a:t>
            </a:r>
          </a:p>
          <a:p>
            <a:endParaRPr/>
          </a:p>
          <a:p>
            <a:r>
              <a:t>Link: https://www.trendwatching.com/22-trends-for-2022#global-grounded-locally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Shape 1389"/>
          <p:cNvSpPr>
            <a:spLocks noGrp="1" noRot="1" noChangeAspect="1"/>
          </p:cNvSpPr>
          <p:nvPr>
            <p:ph type="sldImg"/>
          </p:nvPr>
        </p:nvSpPr>
        <p:spPr>
          <a:prstGeom prst="rect">
            <a:avLst/>
          </a:prstGeom>
        </p:spPr>
        <p:txBody>
          <a:bodyPr/>
          <a:lstStyle/>
          <a:p>
            <a:endParaRPr/>
          </a:p>
        </p:txBody>
      </p:sp>
      <p:sp>
        <p:nvSpPr>
          <p:cNvPr id="1390" name="Shape 1390"/>
          <p:cNvSpPr>
            <a:spLocks noGrp="1"/>
          </p:cNvSpPr>
          <p:nvPr>
            <p:ph type="body" sz="quarter" idx="1"/>
          </p:nvPr>
        </p:nvSpPr>
        <p:spPr>
          <a:prstGeom prst="rect">
            <a:avLst/>
          </a:prstGeom>
        </p:spPr>
        <p:txBody>
          <a:bodyPr/>
          <a:lstStyle/>
          <a:p>
            <a:r>
              <a:t>After surveying consumers across the UK, ASICS decided the town of Retford was due a pick-me-up. In collaboration with Mind it launched ‘</a:t>
            </a:r>
            <a:r>
              <a:rPr u="sng">
                <a:solidFill>
                  <a:srgbClr val="0563C1"/>
                </a:solidFill>
                <a:uFill>
                  <a:solidFill>
                    <a:srgbClr val="0563C1"/>
                  </a:solidFill>
                </a:uFill>
                <a:hlinkClick r:id="rId3"/>
              </a:rPr>
              <a:t>Uplifting Retford</a:t>
            </a:r>
            <a:r>
              <a:t>’, an event to highlight the mental health benefits of exercise. Citizens exercised for 20 minutes, logging how they felt before and after on the brand’s Mind Uplifter webpage – a feedback tool which uses a combination of self-reporting and facial recognition.</a:t>
            </a:r>
          </a:p>
          <a:p>
            <a:endParaRPr/>
          </a:p>
          <a:p>
            <a:r>
              <a:t>Recent lockdowns strengthened calls to improve the environmental and social fabric of cities. Consumers are doing their bit. A third (</a:t>
            </a:r>
            <a:r>
              <a:rPr u="sng">
                <a:solidFill>
                  <a:srgbClr val="0563C1"/>
                </a:solidFill>
                <a:uFill>
                  <a:solidFill>
                    <a:srgbClr val="0563C1"/>
                  </a:solidFill>
                </a:uFill>
                <a:hlinkClick r:id="rId4"/>
              </a:rPr>
              <a:t>32%</a:t>
            </a:r>
            <a:r>
              <a:t>) of global consumers claim their neighborhood banded together mid-pandemic. Can your brand make urban life better, in more ways than one? </a:t>
            </a:r>
          </a:p>
          <a:p>
            <a:endParaRPr/>
          </a:p>
          <a:p>
            <a:r>
              <a:t>Link: https://www.trendwatching.com/22-trends-for-2022#locale-morale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Shape 1394"/>
          <p:cNvSpPr>
            <a:spLocks noGrp="1" noRot="1" noChangeAspect="1"/>
          </p:cNvSpPr>
          <p:nvPr>
            <p:ph type="sldImg"/>
          </p:nvPr>
        </p:nvSpPr>
        <p:spPr>
          <a:prstGeom prst="rect">
            <a:avLst/>
          </a:prstGeom>
        </p:spPr>
        <p:txBody>
          <a:bodyPr/>
          <a:lstStyle/>
          <a:p>
            <a:endParaRPr/>
          </a:p>
        </p:txBody>
      </p:sp>
      <p:sp>
        <p:nvSpPr>
          <p:cNvPr id="1395" name="Shape 1395"/>
          <p:cNvSpPr>
            <a:spLocks noGrp="1"/>
          </p:cNvSpPr>
          <p:nvPr>
            <p:ph type="body" sz="quarter" idx="1"/>
          </p:nvPr>
        </p:nvSpPr>
        <p:spPr>
          <a:prstGeom prst="rect">
            <a:avLst/>
          </a:prstGeom>
        </p:spPr>
        <p:txBody>
          <a:bodyPr/>
          <a:lstStyle/>
          <a:p>
            <a:r>
              <a:t>EQUITY ZONE</a:t>
            </a:r>
          </a:p>
          <a:p>
            <a:r>
              <a:t>Bridge this trust gap with initiatives that empower local changemakers. Consumers expect brands to wade in on front-page issues, but to create measurable impact, it’s crucial to support transformation at a grassroots level. Does your brand have the resources to amplify those voices?</a:t>
            </a:r>
          </a:p>
          <a:p>
            <a:endParaRPr/>
          </a:p>
          <a:p>
            <a:r>
              <a:t>GLOCALLY GROUNDED</a:t>
            </a:r>
          </a:p>
          <a:p>
            <a:r>
              <a:t>Whether your own brand spans cities or nations, can you bring together small business owners and hands-on locals? What resources can you provide to help them thrive?</a:t>
            </a:r>
          </a:p>
          <a:p>
            <a:endParaRPr/>
          </a:p>
          <a:p>
            <a:r>
              <a:t>LOCALE MORALE</a:t>
            </a:r>
          </a:p>
          <a:p>
            <a:r>
              <a:t>Start with a community where your brand is already established. What are their needs? Do they align with your core values? Launch a survey before diving 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Shape 1398"/>
          <p:cNvSpPr>
            <a:spLocks noGrp="1" noRot="1" noChangeAspect="1"/>
          </p:cNvSpPr>
          <p:nvPr>
            <p:ph type="sldImg"/>
          </p:nvPr>
        </p:nvSpPr>
        <p:spPr>
          <a:prstGeom prst="rect">
            <a:avLst/>
          </a:prstGeom>
        </p:spPr>
        <p:txBody>
          <a:bodyPr/>
          <a:lstStyle/>
          <a:p>
            <a:endParaRPr/>
          </a:p>
        </p:txBody>
      </p:sp>
      <p:sp>
        <p:nvSpPr>
          <p:cNvPr id="1399" name="Shape 1399"/>
          <p:cNvSpPr>
            <a:spLocks noGrp="1"/>
          </p:cNvSpPr>
          <p:nvPr>
            <p:ph type="body" sz="quarter" idx="1"/>
          </p:nvPr>
        </p:nvSpPr>
        <p:spPr>
          <a:prstGeom prst="rect">
            <a:avLst/>
          </a:prstGeom>
        </p:spPr>
        <p:txBody>
          <a:bodyPr/>
          <a:lstStyle/>
          <a:p>
            <a:r>
              <a:t>Whereas State of Place really focused on physical surroundings, this next mega-trend blurs the boundaries between IRL and URL.</a:t>
            </a:r>
          </a:p>
          <a:p>
            <a:endParaRPr/>
          </a:p>
          <a:p>
            <a:r>
              <a:t>COVID-19 accelerated digital transformation, with years of progress crammed into around 18 months. What was previously awkward and niche, suddenly became mind-numbingly normal: Zoom meetings, online conferences and classrooms, digital-only friends, buying groceries online, and yes… working from home (or wherever the laptop is). Although it might feel like we’re already at peak digital, as boundaries between the physical and digital blur (and become increasingly irrelevant), expect completely unforeseen possibilities to emerge.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7" name="Shape 1407"/>
          <p:cNvSpPr>
            <a:spLocks noGrp="1" noRot="1" noChangeAspect="1"/>
          </p:cNvSpPr>
          <p:nvPr>
            <p:ph type="sldImg"/>
          </p:nvPr>
        </p:nvSpPr>
        <p:spPr>
          <a:prstGeom prst="rect">
            <a:avLst/>
          </a:prstGeom>
        </p:spPr>
        <p:txBody>
          <a:bodyPr/>
          <a:lstStyle/>
          <a:p>
            <a:endParaRPr/>
          </a:p>
        </p:txBody>
      </p:sp>
      <p:sp>
        <p:nvSpPr>
          <p:cNvPr id="1408" name="Shape 1408"/>
          <p:cNvSpPr>
            <a:spLocks noGrp="1"/>
          </p:cNvSpPr>
          <p:nvPr>
            <p:ph type="body" sz="quarter" idx="1"/>
          </p:nvPr>
        </p:nvSpPr>
        <p:spPr>
          <a:prstGeom prst="rect">
            <a:avLst/>
          </a:prstGeom>
        </p:spPr>
        <p:txBody>
          <a:bodyPr/>
          <a:lstStyle>
            <a:lvl1pPr>
              <a:spcBef>
                <a:spcPts val="400"/>
              </a:spcBef>
              <a:defRPr>
                <a:solidFill>
                  <a:srgbClr val="3B3838"/>
                </a:solidFill>
                <a:latin typeface="+mn-lt"/>
                <a:ea typeface="+mn-ea"/>
                <a:cs typeface="+mn-cs"/>
                <a:sym typeface="Helvetica"/>
              </a:defRPr>
            </a:lvl1pPr>
          </a:lstStyle>
          <a:p>
            <a:r>
              <a:t>The amount of money raised by companies related to the metaverse almost doubled to USD10.3bn, up from USD 5.9 billion in 2020.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Shape 1411"/>
          <p:cNvSpPr>
            <a:spLocks noGrp="1" noRot="1" noChangeAspect="1"/>
          </p:cNvSpPr>
          <p:nvPr>
            <p:ph type="sldImg"/>
          </p:nvPr>
        </p:nvSpPr>
        <p:spPr>
          <a:prstGeom prst="rect">
            <a:avLst/>
          </a:prstGeom>
        </p:spPr>
        <p:txBody>
          <a:bodyPr/>
          <a:lstStyle/>
          <a:p>
            <a:endParaRPr/>
          </a:p>
        </p:txBody>
      </p:sp>
      <p:sp>
        <p:nvSpPr>
          <p:cNvPr id="1412" name="Shape 1412"/>
          <p:cNvSpPr>
            <a:spLocks noGrp="1"/>
          </p:cNvSpPr>
          <p:nvPr>
            <p:ph type="body" sz="quarter" idx="1"/>
          </p:nvPr>
        </p:nvSpPr>
        <p:spPr>
          <a:prstGeom prst="rect">
            <a:avLst/>
          </a:prstGeom>
        </p:spPr>
        <p:txBody>
          <a:bodyPr/>
          <a:lstStyle>
            <a:lvl1pPr>
              <a:spcBef>
                <a:spcPts val="400"/>
              </a:spcBef>
            </a:lvl1pPr>
          </a:lstStyle>
          <a:p>
            <a:r>
              <a:t>Tech companies, entertainment and retail giants, and startups are rushing to advance and build the technologies that will enable the next evolution of the internet – through augmented and virtual reality solutions, 3D graphics, NFTs (of which this image was the top selling one of 2021), but through cryptocurrency tokens, or simply by improving internet connectivity. The promise? As all of these technologies converge, a new internet will evolve.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Shape 1420"/>
          <p:cNvSpPr>
            <a:spLocks noGrp="1" noRot="1" noChangeAspect="1"/>
          </p:cNvSpPr>
          <p:nvPr>
            <p:ph type="sldImg"/>
          </p:nvPr>
        </p:nvSpPr>
        <p:spPr>
          <a:prstGeom prst="rect">
            <a:avLst/>
          </a:prstGeom>
        </p:spPr>
        <p:txBody>
          <a:bodyPr/>
          <a:lstStyle/>
          <a:p>
            <a:endParaRPr/>
          </a:p>
        </p:txBody>
      </p:sp>
      <p:sp>
        <p:nvSpPr>
          <p:cNvPr id="1421" name="Shape 1421"/>
          <p:cNvSpPr>
            <a:spLocks noGrp="1"/>
          </p:cNvSpPr>
          <p:nvPr>
            <p:ph type="body" sz="quarter" idx="1"/>
          </p:nvPr>
        </p:nvSpPr>
        <p:spPr>
          <a:prstGeom prst="rect">
            <a:avLst/>
          </a:prstGeom>
        </p:spPr>
        <p:txBody>
          <a:bodyPr/>
          <a:lstStyle/>
          <a:p>
            <a:r>
              <a:t>But what are consumers saying about the metaverse? In fact, 81% of global consumers think that a brand's digital presence is as important as its in-store. And many even prefer to a engage with a brand online versus in real life. But how many exactly?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 name="Shape 1424"/>
          <p:cNvSpPr>
            <a:spLocks noGrp="1" noRot="1" noChangeAspect="1"/>
          </p:cNvSpPr>
          <p:nvPr>
            <p:ph type="sldImg"/>
          </p:nvPr>
        </p:nvSpPr>
        <p:spPr>
          <a:prstGeom prst="rect">
            <a:avLst/>
          </a:prstGeom>
        </p:spPr>
        <p:txBody>
          <a:bodyPr/>
          <a:lstStyle/>
          <a:p>
            <a:endParaRPr/>
          </a:p>
        </p:txBody>
      </p:sp>
      <p:sp>
        <p:nvSpPr>
          <p:cNvPr id="1425" name="Shape 1425"/>
          <p:cNvSpPr>
            <a:spLocks noGrp="1"/>
          </p:cNvSpPr>
          <p:nvPr>
            <p:ph type="body" sz="quarter" idx="1"/>
          </p:nvPr>
        </p:nvSpPr>
        <p:spPr>
          <a:prstGeom prst="rect">
            <a:avLst/>
          </a:prstGeom>
        </p:spPr>
        <p:txBody>
          <a:bodyPr/>
          <a:lstStyle/>
          <a:p>
            <a:pPr>
              <a:spcBef>
                <a:spcPts val="400"/>
              </a:spcBef>
              <a:defRPr>
                <a:solidFill>
                  <a:srgbClr val="3B3838"/>
                </a:solidFill>
                <a:latin typeface="+mn-lt"/>
                <a:ea typeface="+mn-ea"/>
                <a:cs typeface="+mn-cs"/>
                <a:sym typeface="Helvetica"/>
              </a:defRPr>
            </a:pPr>
            <a:r>
              <a:t>Percentage of consumers who prefer to interact with brands digitally:</a:t>
            </a:r>
          </a:p>
          <a:p>
            <a:pPr marL="228600" indent="-228600">
              <a:spcBef>
                <a:spcPts val="400"/>
              </a:spcBef>
              <a:buSzPct val="100000"/>
              <a:buAutoNum type="alphaLcParenR"/>
              <a:defRPr b="1">
                <a:solidFill>
                  <a:srgbClr val="3B3838"/>
                </a:solidFill>
                <a:latin typeface="+mn-lt"/>
                <a:ea typeface="+mn-ea"/>
                <a:cs typeface="+mn-cs"/>
                <a:sym typeface="Helvetica"/>
              </a:defRPr>
            </a:pPr>
            <a:r>
              <a:t>66%</a:t>
            </a:r>
          </a:p>
          <a:p>
            <a:pPr marL="228600" indent="-228600">
              <a:spcBef>
                <a:spcPts val="400"/>
              </a:spcBef>
              <a:buSzPct val="100000"/>
              <a:buAutoNum type="alphaLcParenR"/>
              <a:defRPr>
                <a:solidFill>
                  <a:srgbClr val="3B3838"/>
                </a:solidFill>
                <a:latin typeface="+mn-lt"/>
                <a:ea typeface="+mn-ea"/>
                <a:cs typeface="+mn-cs"/>
                <a:sym typeface="Helvetica"/>
              </a:defRPr>
            </a:pPr>
            <a:r>
              <a:t>34%</a:t>
            </a:r>
          </a:p>
          <a:p>
            <a:pPr marL="228600" indent="-228600">
              <a:spcBef>
                <a:spcPts val="400"/>
              </a:spcBef>
              <a:buSzPct val="100000"/>
              <a:buAutoNum type="alphaLcParenR"/>
              <a:defRPr>
                <a:solidFill>
                  <a:srgbClr val="3B3838"/>
                </a:solidFill>
                <a:latin typeface="+mn-lt"/>
                <a:ea typeface="+mn-ea"/>
                <a:cs typeface="+mn-cs"/>
                <a:sym typeface="Helvetica"/>
              </a:defRPr>
            </a:pPr>
            <a:r>
              <a:t>71%</a:t>
            </a:r>
          </a:p>
          <a:p>
            <a:pPr marL="228600" indent="-228600">
              <a:spcBef>
                <a:spcPts val="400"/>
              </a:spcBef>
              <a:buSzPct val="100000"/>
              <a:buAutoNum type="alphaLcParenR"/>
              <a:defRPr>
                <a:solidFill>
                  <a:srgbClr val="3B3838"/>
                </a:solidFill>
                <a:latin typeface="+mn-lt"/>
                <a:ea typeface="+mn-ea"/>
                <a:cs typeface="+mn-cs"/>
                <a:sym typeface="Helvetica"/>
              </a:defRPr>
            </a:pPr>
            <a:r>
              <a:t>26%</a:t>
            </a:r>
          </a:p>
          <a:p>
            <a:pPr>
              <a:spcBef>
                <a:spcPts val="400"/>
              </a:spcBef>
              <a:defRPr b="1">
                <a:solidFill>
                  <a:srgbClr val="3B3838"/>
                </a:solidFill>
                <a:latin typeface="+mn-lt"/>
                <a:ea typeface="+mn-ea"/>
                <a:cs typeface="+mn-cs"/>
                <a:sym typeface="Helvetica"/>
              </a:defRPr>
            </a:pPr>
            <a:endParaRPr/>
          </a:p>
          <a:p>
            <a:pPr>
              <a:spcBef>
                <a:spcPts val="400"/>
              </a:spcBef>
              <a:defRPr b="1">
                <a:solidFill>
                  <a:srgbClr val="3B3838"/>
                </a:solidFill>
                <a:latin typeface="+mn-lt"/>
                <a:ea typeface="+mn-ea"/>
                <a:cs typeface="+mn-cs"/>
                <a:sym typeface="Helvetica"/>
              </a:defRPr>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noRot="1" noChangeAspect="1"/>
          </p:cNvSpPr>
          <p:nvPr>
            <p:ph type="sldImg"/>
          </p:nvPr>
        </p:nvSpPr>
        <p:spPr>
          <a:prstGeom prst="rect">
            <a:avLst/>
          </a:prstGeom>
        </p:spPr>
        <p:txBody>
          <a:bodyPr/>
          <a:lstStyle/>
          <a:p>
            <a:endParaRPr/>
          </a:p>
        </p:txBody>
      </p:sp>
      <p:sp>
        <p:nvSpPr>
          <p:cNvPr id="1433" name="Shape 1433"/>
          <p:cNvSpPr>
            <a:spLocks noGrp="1"/>
          </p:cNvSpPr>
          <p:nvPr>
            <p:ph type="body" sz="quarter" idx="1"/>
          </p:nvPr>
        </p:nvSpPr>
        <p:spPr>
          <a:prstGeom prst="rect">
            <a:avLst/>
          </a:prstGeom>
        </p:spPr>
        <p:txBody>
          <a:bodyPr/>
          <a:lstStyle/>
          <a:p>
            <a:r>
              <a:t>As the physical and digital worlds continue to converge, we’re witnessing the next evolution of the internet. While yesterday’s web was dominated by websites and the social media’s infinite scroll, the next iteration will be defined by virtual worlds, metaverses, and augmented digitalphysical realities. Get ready!</a:t>
            </a:r>
            <a:endParaRPr b="1"/>
          </a:p>
          <a:p>
            <a:pPr>
              <a:defRPr b="1"/>
            </a:pPr>
            <a:endParaRPr b="1"/>
          </a:p>
          <a:p>
            <a:pPr>
              <a:defRPr b="1"/>
            </a:pPr>
            <a:r>
              <a:t>Link: </a:t>
            </a:r>
            <a:r>
              <a:rPr b="0"/>
              <a:t>https://premium.trendwatching.com/megatrend/metaphysical/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Shape 1135"/>
          <p:cNvSpPr>
            <a:spLocks noGrp="1" noRot="1" noChangeAspect="1"/>
          </p:cNvSpPr>
          <p:nvPr>
            <p:ph type="sldImg"/>
          </p:nvPr>
        </p:nvSpPr>
        <p:spPr>
          <a:prstGeom prst="rect">
            <a:avLst/>
          </a:prstGeom>
        </p:spPr>
        <p:txBody>
          <a:bodyPr/>
          <a:lstStyle/>
          <a:p>
            <a:endParaRPr/>
          </a:p>
        </p:txBody>
      </p:sp>
      <p:sp>
        <p:nvSpPr>
          <p:cNvPr id="1136" name="Shape 1136"/>
          <p:cNvSpPr>
            <a:spLocks noGrp="1"/>
          </p:cNvSpPr>
          <p:nvPr>
            <p:ph type="body" sz="quarter" idx="1"/>
          </p:nvPr>
        </p:nvSpPr>
        <p:spPr>
          <a:prstGeom prst="rect">
            <a:avLst/>
          </a:prstGeom>
        </p:spPr>
        <p:txBody>
          <a:bodyPr/>
          <a:lstStyle/>
          <a:p>
            <a:r>
              <a:t>Even though we can’t predict when or if the pandemic will end, or when the next climate disaster will hit us, we can provide you with actionable insights and meaningful business opportunities that have arisen amidst all of this change, good or bad.</a:t>
            </a:r>
          </a:p>
          <a:p>
            <a:endParaRPr/>
          </a:p>
          <a:p>
            <a:r>
              <a:t>Because even though it can sometimes appear as if the apocalypse is here, we prefer to practise apolocaloptimism instead. Try saying that 10 times in a row.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 name="Shape 1441"/>
          <p:cNvSpPr>
            <a:spLocks noGrp="1" noRot="1" noChangeAspect="1"/>
          </p:cNvSpPr>
          <p:nvPr>
            <p:ph type="sldImg"/>
          </p:nvPr>
        </p:nvSpPr>
        <p:spPr>
          <a:prstGeom prst="rect">
            <a:avLst/>
          </a:prstGeom>
        </p:spPr>
        <p:txBody>
          <a:bodyPr/>
          <a:lstStyle/>
          <a:p>
            <a:endParaRPr/>
          </a:p>
        </p:txBody>
      </p:sp>
      <p:sp>
        <p:nvSpPr>
          <p:cNvPr id="1442" name="Shape 1442"/>
          <p:cNvSpPr>
            <a:spLocks noGrp="1"/>
          </p:cNvSpPr>
          <p:nvPr>
            <p:ph type="body" sz="quarter" idx="1"/>
          </p:nvPr>
        </p:nvSpPr>
        <p:spPr>
          <a:prstGeom prst="rect">
            <a:avLst/>
          </a:prstGeom>
        </p:spPr>
        <p:txBody>
          <a:bodyPr/>
          <a:lstStyle/>
          <a:p>
            <a:r>
              <a:t>New threads for the metaverse? </a:t>
            </a:r>
            <a:r>
              <a:rPr u="sng">
                <a:solidFill>
                  <a:srgbClr val="0563C1"/>
                </a:solidFill>
                <a:uFill>
                  <a:solidFill>
                    <a:srgbClr val="0563C1"/>
                  </a:solidFill>
                </a:uFill>
                <a:hlinkClick r:id="rId3"/>
              </a:rPr>
              <a:t>The Fabricant Studio</a:t>
            </a:r>
            <a:r>
              <a:t> makes it easy for anyone to create, trade  and wear digital fashion – no 3D design skills required. Users customize a master garment, mint it as a unique NFT and wear it in the 'verse. Clothing can also be sold for $FBRC, the platform's coin, with royalties split equally among all creators.</a:t>
            </a:r>
          </a:p>
          <a:p>
            <a:endParaRPr/>
          </a:p>
          <a:p>
            <a:r>
              <a:t>If we’ve learnt anything from the internet’s early years, it’s that power needs to be distributed (or ideally, decentralized). As consumers enter Web 3.0, they’ll look favorably upon brands that use their influence to build a more egalitarian digital world. </a:t>
            </a:r>
          </a:p>
          <a:p>
            <a:endParaRPr/>
          </a:p>
          <a:p>
            <a:r>
              <a:t>Link: https://www.trendwatching.com/22-trends-for-2022#you-topia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Shape 1449"/>
          <p:cNvSpPr>
            <a:spLocks noGrp="1" noRot="1" noChangeAspect="1"/>
          </p:cNvSpPr>
          <p:nvPr>
            <p:ph type="sldImg"/>
          </p:nvPr>
        </p:nvSpPr>
        <p:spPr>
          <a:prstGeom prst="rect">
            <a:avLst/>
          </a:prstGeom>
        </p:spPr>
        <p:txBody>
          <a:bodyPr/>
          <a:lstStyle/>
          <a:p>
            <a:endParaRPr/>
          </a:p>
        </p:txBody>
      </p:sp>
      <p:sp>
        <p:nvSpPr>
          <p:cNvPr id="1450" name="Shape 1450"/>
          <p:cNvSpPr>
            <a:spLocks noGrp="1"/>
          </p:cNvSpPr>
          <p:nvPr>
            <p:ph type="body" sz="quarter" idx="1"/>
          </p:nvPr>
        </p:nvSpPr>
        <p:spPr>
          <a:prstGeom prst="rect">
            <a:avLst/>
          </a:prstGeom>
        </p:spPr>
        <p:txBody>
          <a:bodyPr/>
          <a:lstStyle/>
          <a:p>
            <a:r>
              <a:rPr u="sng">
                <a:solidFill>
                  <a:srgbClr val="0563C1"/>
                </a:solidFill>
                <a:uFill>
                  <a:solidFill>
                    <a:srgbClr val="0563C1"/>
                  </a:solidFill>
                </a:uFill>
                <a:hlinkClick r:id="rId3"/>
              </a:rPr>
              <a:t>EndeavorRx</a:t>
            </a:r>
            <a:r>
              <a:t> is a video game treatment for kids with ADHD, created by a team of neuroscientists and game developers. Like many games, players sweep through epic virtual worlds – completing challenges as they go – but EndeavorRx has been specifically designed to improve attention function. It’s available by prescription in the US. </a:t>
            </a:r>
          </a:p>
          <a:p>
            <a:endParaRPr/>
          </a:p>
          <a:p>
            <a:r>
              <a:t>In recent years, the perception-altering effects of immersive technologies like VR have been used to treat everything from mild anxiety to </a:t>
            </a:r>
            <a:r>
              <a:rPr u="sng">
                <a:solidFill>
                  <a:srgbClr val="0563C1"/>
                </a:solidFill>
                <a:uFill>
                  <a:solidFill>
                    <a:srgbClr val="0563C1"/>
                  </a:solidFill>
                </a:uFill>
                <a:hlinkClick r:id="rId4"/>
              </a:rPr>
              <a:t>late-stage dementia</a:t>
            </a:r>
            <a:r>
              <a:t>. As we meander towards the metaverse, expect these early concepts to become established healthcare solutions. </a:t>
            </a:r>
          </a:p>
          <a:p>
            <a:endParaRPr/>
          </a:p>
          <a:p>
            <a:r>
              <a:t>Link: https://www.trendwatching.com/22-trends-for-2022#psych-e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r>
              <a:t>Rethinking traditional high school career counselling, </a:t>
            </a:r>
            <a:r>
              <a:rPr u="sng">
                <a:solidFill>
                  <a:srgbClr val="0563C1"/>
                </a:solidFill>
                <a:uFill>
                  <a:solidFill>
                    <a:srgbClr val="0563C1"/>
                  </a:solidFill>
                </a:uFill>
                <a:hlinkClick r:id="rId3"/>
              </a:rPr>
              <a:t>Careers Wales</a:t>
            </a:r>
            <a:r>
              <a:t> has launched </a:t>
            </a:r>
            <a:r>
              <a:rPr u="sng">
                <a:solidFill>
                  <a:srgbClr val="0563C1"/>
                </a:solidFill>
                <a:uFill>
                  <a:solidFill>
                    <a:srgbClr val="0563C1"/>
                  </a:solidFill>
                </a:uFill>
                <a:hlinkClick r:id="rId3"/>
              </a:rPr>
              <a:t>CareersCraft</a:t>
            </a:r>
            <a:r>
              <a:t> — a virtual world, hosted on Minecraft, designed to help students identify their strengths. Users roam around various landmarks in Wales, completing challenges and activities along the way. At the end, they’re presented with career paths that best match their soft skills.</a:t>
            </a:r>
          </a:p>
          <a:p>
            <a:endParaRPr/>
          </a:p>
          <a:p>
            <a:r>
              <a:t>CareersCraft aims to get students excited about their future by lifting them out of the classroom and into an interactive environment. Can you use the metaverse to broaden consumers’ horizons – to introduce them to ideas and concepts they wouldn’t ordinarily encounter?</a:t>
            </a:r>
          </a:p>
          <a:p>
            <a:endParaRPr/>
          </a:p>
          <a:p>
            <a:r>
              <a:t>Link: https://www.trendwatching.com/22-trends-for-2022#portals-of-possibility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Shape 1462"/>
          <p:cNvSpPr>
            <a:spLocks noGrp="1" noRot="1" noChangeAspect="1"/>
          </p:cNvSpPr>
          <p:nvPr>
            <p:ph type="sldImg"/>
          </p:nvPr>
        </p:nvSpPr>
        <p:spPr>
          <a:prstGeom prst="rect">
            <a:avLst/>
          </a:prstGeom>
        </p:spPr>
        <p:txBody>
          <a:bodyPr/>
          <a:lstStyle/>
          <a:p>
            <a:endParaRPr/>
          </a:p>
        </p:txBody>
      </p:sp>
      <p:sp>
        <p:nvSpPr>
          <p:cNvPr id="1463" name="Shape 1463"/>
          <p:cNvSpPr>
            <a:spLocks noGrp="1"/>
          </p:cNvSpPr>
          <p:nvPr>
            <p:ph type="body" sz="quarter" idx="1"/>
          </p:nvPr>
        </p:nvSpPr>
        <p:spPr>
          <a:prstGeom prst="rect">
            <a:avLst/>
          </a:prstGeom>
        </p:spPr>
        <p:txBody>
          <a:bodyPr/>
          <a:lstStyle/>
          <a:p>
            <a:r>
              <a:t>YOU-TOPIA</a:t>
            </a:r>
          </a:p>
          <a:p>
            <a:r>
              <a:t>Can you empower consumers by giving them the tools and skills to build tomorrow’s metaverse? You don’t need to create an educational course of your own. Why not sponsor an existing one, like Zepeto has done at the </a:t>
            </a:r>
            <a:r>
              <a:rPr u="sng">
                <a:solidFill>
                  <a:srgbClr val="0563C1"/>
                </a:solidFill>
                <a:uFill>
                  <a:solidFill>
                    <a:srgbClr val="0563C1"/>
                  </a:solidFill>
                </a:uFill>
                <a:hlinkClick r:id="rId3"/>
              </a:rPr>
              <a:t>Istituto Marangoni Miami</a:t>
            </a:r>
            <a:r>
              <a:t>?</a:t>
            </a:r>
          </a:p>
          <a:p>
            <a:endParaRPr/>
          </a:p>
          <a:p>
            <a:r>
              <a:t>PSYCH-E</a:t>
            </a:r>
          </a:p>
          <a:p>
            <a:r>
              <a:t>As a brand, can you provide virtual tools that make it easier for people to exist in the IRL world? To create footholds in tomorrow’s metaverse, start laying the foundations now with mobile-friendly VR or AR initiatives.</a:t>
            </a:r>
          </a:p>
          <a:p>
            <a:endParaRPr/>
          </a:p>
          <a:p>
            <a:r>
              <a:t>PORTALS OF POSSIBILITY</a:t>
            </a:r>
          </a:p>
          <a:p>
            <a:r>
              <a:t>The metaverse is teeming with opportunities – yes, for play, but also for personal development. As it starts to take shape, brands should ask themselves: what will our legacy look like?</a:t>
            </a:r>
          </a:p>
          <a:p>
            <a:endParaRPr/>
          </a:p>
          <a:p>
            <a:endParaRPr/>
          </a:p>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r>
              <a:t>I did!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Shape 1471"/>
          <p:cNvSpPr>
            <a:spLocks noGrp="1" noRot="1" noChangeAspect="1"/>
          </p:cNvSpPr>
          <p:nvPr>
            <p:ph type="sldImg"/>
          </p:nvPr>
        </p:nvSpPr>
        <p:spPr>
          <a:prstGeom prst="rect">
            <a:avLst/>
          </a:prstGeom>
        </p:spPr>
        <p:txBody>
          <a:bodyPr/>
          <a:lstStyle/>
          <a:p>
            <a:endParaRPr/>
          </a:p>
        </p:txBody>
      </p:sp>
      <p:sp>
        <p:nvSpPr>
          <p:cNvPr id="1472" name="Shape 1472"/>
          <p:cNvSpPr>
            <a:spLocks noGrp="1"/>
          </p:cNvSpPr>
          <p:nvPr>
            <p:ph type="body" sz="quarter" idx="1"/>
          </p:nvPr>
        </p:nvSpPr>
        <p:spPr>
          <a:prstGeom prst="rect">
            <a:avLst/>
          </a:prstGeom>
        </p:spPr>
        <p:txBody>
          <a:bodyPr/>
          <a:lstStyle/>
          <a:p>
            <a:r>
              <a:rPr dirty="0"/>
              <a:t>Link: </a:t>
            </a:r>
            <a:r>
              <a:rPr lang="en-GB" dirty="0"/>
              <a:t>https://</a:t>
            </a:r>
            <a:r>
              <a:rPr lang="en-GB" dirty="0" err="1"/>
              <a:t>www.trendwatching.com</a:t>
            </a:r>
            <a:r>
              <a:rPr lang="en-GB" dirty="0"/>
              <a:t>/toolbox/consumer-trend-canvas</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Shape 1486"/>
          <p:cNvSpPr>
            <a:spLocks noGrp="1" noRot="1" noChangeAspect="1"/>
          </p:cNvSpPr>
          <p:nvPr>
            <p:ph type="sldImg"/>
          </p:nvPr>
        </p:nvSpPr>
        <p:spPr>
          <a:prstGeom prst="rect">
            <a:avLst/>
          </a:prstGeom>
        </p:spPr>
        <p:txBody>
          <a:bodyPr/>
          <a:lstStyle/>
          <a:p>
            <a:endParaRPr/>
          </a:p>
        </p:txBody>
      </p:sp>
      <p:sp>
        <p:nvSpPr>
          <p:cNvPr id="1487" name="Shape 1487"/>
          <p:cNvSpPr>
            <a:spLocks noGrp="1"/>
          </p:cNvSpPr>
          <p:nvPr>
            <p:ph type="body" sz="quarter" idx="1"/>
          </p:nvPr>
        </p:nvSpPr>
        <p:spPr>
          <a:prstGeom prst="rect">
            <a:avLst/>
          </a:prstGeom>
        </p:spPr>
        <p:txBody>
          <a:bodyPr/>
          <a:lstStyle/>
          <a:p>
            <a:pPr>
              <a:spcBef>
                <a:spcPts val="400"/>
              </a:spcBef>
            </a:pPr>
            <a:r>
              <a:rPr dirty="0"/>
              <a:t>Start by looking for innovations – products, services, marketing campaigns or business concepts which are shaking up Business As Usual and setting new consumer expectations. If you don’t have a stable of trusty research resources, finding relevant innovations can take quite a while. We recommend browsing </a:t>
            </a:r>
            <a:r>
              <a:rPr u="sng" dirty="0">
                <a:solidFill>
                  <a:srgbClr val="0563C1"/>
                </a:solidFill>
                <a:uFill>
                  <a:solidFill>
                    <a:srgbClr val="0563C1"/>
                  </a:solidFill>
                </a:uFill>
                <a:hlinkClick r:id="rId3"/>
              </a:rPr>
              <a:t>Fast Company</a:t>
            </a:r>
            <a:r>
              <a:rPr dirty="0"/>
              <a:t>, </a:t>
            </a:r>
            <a:r>
              <a:rPr u="sng" dirty="0">
                <a:solidFill>
                  <a:srgbClr val="0563C1"/>
                </a:solidFill>
                <a:uFill>
                  <a:solidFill>
                    <a:srgbClr val="0563C1"/>
                  </a:solidFill>
                </a:uFill>
                <a:hlinkClick r:id="rId4"/>
              </a:rPr>
              <a:t>Design Boom</a:t>
            </a:r>
            <a:r>
              <a:rPr dirty="0"/>
              <a:t>, or </a:t>
            </a:r>
            <a:r>
              <a:rPr u="sng" dirty="0">
                <a:solidFill>
                  <a:srgbClr val="0563C1"/>
                </a:solidFill>
                <a:uFill>
                  <a:solidFill>
                    <a:srgbClr val="0563C1"/>
                  </a:solidFill>
                </a:uFill>
                <a:hlinkClick r:id="rId5"/>
              </a:rPr>
              <a:t>Innovation of the Day</a:t>
            </a:r>
            <a:r>
              <a:rPr dirty="0"/>
              <a:t> (</a:t>
            </a:r>
            <a:r>
              <a:rPr dirty="0">
                <a:latin typeface="+mn-lt"/>
                <a:ea typeface="+mn-ea"/>
                <a:cs typeface="+mn-cs"/>
                <a:sym typeface="Helvetica"/>
              </a:rPr>
              <a:t>😁</a:t>
            </a:r>
            <a:r>
              <a:rPr dirty="0"/>
              <a:t>) to find examples of META-PHYSICAL in action.</a:t>
            </a:r>
          </a:p>
          <a:p>
            <a:pPr>
              <a:spcBef>
                <a:spcPts val="400"/>
              </a:spcBef>
            </a:pPr>
            <a:br>
              <a:rPr dirty="0"/>
            </a:br>
            <a:r>
              <a:rPr dirty="0"/>
              <a:t>To make things simple, we will be plucking innovations straight out of 22 for ‘22. We’ve chosen the Government of Wales’ educational online platform </a:t>
            </a:r>
            <a:r>
              <a:rPr u="sng" dirty="0">
                <a:solidFill>
                  <a:srgbClr val="0563C1"/>
                </a:solidFill>
                <a:uFill>
                  <a:solidFill>
                    <a:srgbClr val="0563C1"/>
                  </a:solidFill>
                </a:uFill>
                <a:hlinkClick r:id="rId6"/>
              </a:rPr>
              <a:t>Career’s Craft</a:t>
            </a:r>
            <a:r>
              <a:rPr dirty="0"/>
              <a:t>; the virtual fashion design platform, </a:t>
            </a:r>
            <a:r>
              <a:rPr u="sng" dirty="0">
                <a:solidFill>
                  <a:srgbClr val="0563C1"/>
                </a:solidFill>
                <a:uFill>
                  <a:solidFill>
                    <a:srgbClr val="0563C1"/>
                  </a:solidFill>
                </a:uFill>
                <a:hlinkClick r:id="rId7"/>
              </a:rPr>
              <a:t>The Fabricant Studio</a:t>
            </a:r>
            <a:r>
              <a:rPr dirty="0"/>
              <a:t>; and </a:t>
            </a:r>
            <a:r>
              <a:rPr u="sng" dirty="0">
                <a:solidFill>
                  <a:srgbClr val="0563C1"/>
                </a:solidFill>
                <a:uFill>
                  <a:solidFill>
                    <a:srgbClr val="0563C1"/>
                  </a:solidFill>
                </a:uFill>
                <a:hlinkClick r:id="rId8"/>
              </a:rPr>
              <a:t>EndeavorRx</a:t>
            </a:r>
            <a:r>
              <a:rPr dirty="0"/>
              <a:t>.</a:t>
            </a:r>
          </a:p>
          <a:p>
            <a:pPr>
              <a:spcBef>
                <a:spcPts val="400"/>
              </a:spcBef>
            </a:pPr>
            <a:endParaRPr dirty="0"/>
          </a:p>
          <a:p>
            <a:pPr>
              <a:spcBef>
                <a:spcPts val="400"/>
              </a:spcBef>
            </a:pPr>
            <a:r>
              <a:rPr dirty="0"/>
              <a:t>Link: </a:t>
            </a:r>
            <a:r>
              <a:rPr lang="en-GB" dirty="0"/>
              <a:t>https://</a:t>
            </a:r>
            <a:r>
              <a:rPr lang="en-GB" dirty="0" err="1"/>
              <a:t>www.trendwatching.com</a:t>
            </a:r>
            <a:r>
              <a:rPr lang="en-GB" dirty="0"/>
              <a:t>/toolbox/consumer-trend-canvas</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 name="Shape 1504"/>
          <p:cNvSpPr>
            <a:spLocks noGrp="1" noRot="1" noChangeAspect="1"/>
          </p:cNvSpPr>
          <p:nvPr>
            <p:ph type="sldImg"/>
          </p:nvPr>
        </p:nvSpPr>
        <p:spPr>
          <a:prstGeom prst="rect">
            <a:avLst/>
          </a:prstGeom>
        </p:spPr>
        <p:txBody>
          <a:bodyPr/>
          <a:lstStyle/>
          <a:p>
            <a:endParaRPr/>
          </a:p>
        </p:txBody>
      </p:sp>
      <p:sp>
        <p:nvSpPr>
          <p:cNvPr id="1505" name="Shape 1505"/>
          <p:cNvSpPr>
            <a:spLocks noGrp="1"/>
          </p:cNvSpPr>
          <p:nvPr>
            <p:ph type="body" sz="quarter" idx="1"/>
          </p:nvPr>
        </p:nvSpPr>
        <p:spPr>
          <a:prstGeom prst="rect">
            <a:avLst/>
          </a:prstGeom>
        </p:spPr>
        <p:txBody>
          <a:bodyPr/>
          <a:lstStyle/>
          <a:p>
            <a:r>
              <a:rPr dirty="0"/>
              <a:t>Now, think about how your chosen mega-trend and innovations cater to basic human needs. ‘What are basic human needs?’ you ask. It can be anything from the need for human connection to the need for creative self-expression. There are no wrong answers here but choosing more than four or five might complicate the process so go light on the post-its! </a:t>
            </a:r>
          </a:p>
          <a:p>
            <a:endParaRPr dirty="0"/>
          </a:p>
          <a:p>
            <a:r>
              <a:rPr dirty="0"/>
              <a:t>For us, the need for personal </a:t>
            </a:r>
            <a:r>
              <a:rPr b="1" dirty="0"/>
              <a:t>identity</a:t>
            </a:r>
            <a:r>
              <a:rPr dirty="0"/>
              <a:t> and </a:t>
            </a:r>
            <a:r>
              <a:rPr b="1" dirty="0"/>
              <a:t>self-expression</a:t>
            </a:r>
            <a:r>
              <a:rPr dirty="0"/>
              <a:t> will be irrevocably changed by this mega-trend, as people find new, digital avenues to present themselves. We also think META-PHYSICAL taps into the timeless need for </a:t>
            </a:r>
            <a:r>
              <a:rPr b="1" dirty="0"/>
              <a:t>community,</a:t>
            </a:r>
            <a:r>
              <a:rPr dirty="0"/>
              <a:t> and that these new online communities will create new ways to build </a:t>
            </a:r>
            <a:r>
              <a:rPr b="1" dirty="0"/>
              <a:t>social status</a:t>
            </a:r>
            <a:r>
              <a:rPr dirty="0"/>
              <a:t>. And of course, perhaps the most obvious human need that META-PHYSICAL fulfils: </a:t>
            </a:r>
            <a:r>
              <a:rPr b="1" dirty="0"/>
              <a:t>entertainment</a:t>
            </a:r>
            <a:r>
              <a:rPr dirty="0"/>
              <a:t>. </a:t>
            </a:r>
          </a:p>
          <a:p>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a:spLocks noGrp="1" noRot="1" noChangeAspect="1"/>
          </p:cNvSpPr>
          <p:nvPr>
            <p:ph type="sldImg"/>
          </p:nvPr>
        </p:nvSpPr>
        <p:spPr>
          <a:prstGeom prst="rect">
            <a:avLst/>
          </a:prstGeom>
        </p:spPr>
        <p:txBody>
          <a:bodyPr/>
          <a:lstStyle/>
          <a:p>
            <a:endParaRPr/>
          </a:p>
        </p:txBody>
      </p:sp>
      <p:sp>
        <p:nvSpPr>
          <p:cNvPr id="1525" name="Shape 1525"/>
          <p:cNvSpPr>
            <a:spLocks noGrp="1"/>
          </p:cNvSpPr>
          <p:nvPr>
            <p:ph type="body" sz="quarter" idx="1"/>
          </p:nvPr>
        </p:nvSpPr>
        <p:spPr>
          <a:prstGeom prst="rect">
            <a:avLst/>
          </a:prstGeom>
        </p:spPr>
        <p:txBody>
          <a:bodyPr/>
          <a:lstStyle/>
          <a:p>
            <a:r>
              <a:rPr dirty="0"/>
              <a:t>When we discuss Drivers of Change (</a:t>
            </a:r>
            <a:r>
              <a:rPr dirty="0" err="1"/>
              <a:t>DoC</a:t>
            </a:r>
            <a:r>
              <a:rPr dirty="0"/>
              <a:t>) they can be split into two – long-term shifts that move slowly over time, and triggers that immediately change the industry landscape and influence consumer behavior rapidly. There’s often overlap between shifts and triggers so don’t worry too much about filing them under the ‘correct’ column, so to speak.</a:t>
            </a:r>
            <a:br>
              <a:rPr dirty="0"/>
            </a:br>
            <a:br>
              <a:rPr dirty="0"/>
            </a:br>
            <a:r>
              <a:rPr dirty="0"/>
              <a:t>For META-PHYSICAL, one shift could be the rise of new digital technologies such as AR, VR, and MR (</a:t>
            </a:r>
            <a:r>
              <a:rPr b="1" dirty="0"/>
              <a:t>new realities</a:t>
            </a:r>
            <a:r>
              <a:rPr dirty="0"/>
              <a:t>), </a:t>
            </a:r>
            <a:r>
              <a:rPr b="1" dirty="0"/>
              <a:t>social media</a:t>
            </a:r>
            <a:r>
              <a:rPr dirty="0"/>
              <a:t>, or the gradual movement towards more </a:t>
            </a:r>
            <a:r>
              <a:rPr b="1" dirty="0"/>
              <a:t>decentralized</a:t>
            </a:r>
            <a:r>
              <a:rPr dirty="0"/>
              <a:t> </a:t>
            </a:r>
            <a:r>
              <a:rPr u="sng" dirty="0">
                <a:solidFill>
                  <a:srgbClr val="0563C1"/>
                </a:solidFill>
                <a:uFill>
                  <a:solidFill>
                    <a:srgbClr val="0563C1"/>
                  </a:solidFill>
                </a:uFill>
                <a:hlinkClick r:id="rId3"/>
              </a:rPr>
              <a:t>digital platforms</a:t>
            </a:r>
            <a:r>
              <a:rPr dirty="0"/>
              <a:t>. </a:t>
            </a:r>
            <a:br>
              <a:rPr dirty="0"/>
            </a:br>
            <a:br>
              <a:rPr dirty="0"/>
            </a:br>
            <a:r>
              <a:rPr dirty="0"/>
              <a:t>As for triggers, we opted for the </a:t>
            </a:r>
            <a:r>
              <a:rPr b="1" dirty="0"/>
              <a:t>Meta gold rush</a:t>
            </a:r>
            <a:r>
              <a:rPr dirty="0"/>
              <a:t> with brands scrambling in the wake of Mark Zuckerberg’s October announcement, and the rapid shift to </a:t>
            </a:r>
            <a:r>
              <a:rPr b="1" dirty="0"/>
              <a:t>remote work</a:t>
            </a:r>
            <a:r>
              <a:rPr dirty="0"/>
              <a:t> prompted by the pandemic which has led people to engage virtually in evermore creative ways.</a:t>
            </a:r>
          </a:p>
          <a:p>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Shape 1531"/>
          <p:cNvSpPr>
            <a:spLocks noGrp="1" noRot="1" noChangeAspect="1"/>
          </p:cNvSpPr>
          <p:nvPr>
            <p:ph type="sldImg"/>
          </p:nvPr>
        </p:nvSpPr>
        <p:spPr>
          <a:prstGeom prst="rect">
            <a:avLst/>
          </a:prstGeom>
        </p:spPr>
        <p:txBody>
          <a:bodyPr/>
          <a:lstStyle/>
          <a:p>
            <a:endParaRPr/>
          </a:p>
        </p:txBody>
      </p:sp>
      <p:sp>
        <p:nvSpPr>
          <p:cNvPr id="1532" name="Shape 1532"/>
          <p:cNvSpPr>
            <a:spLocks noGrp="1"/>
          </p:cNvSpPr>
          <p:nvPr>
            <p:ph type="body" sz="quarter" idx="1"/>
          </p:nvPr>
        </p:nvSpPr>
        <p:spPr>
          <a:prstGeom prst="rect">
            <a:avLst/>
          </a:prstGeom>
        </p:spPr>
        <p:txBody>
          <a:bodyPr/>
          <a:lstStyle/>
          <a:p>
            <a:r>
              <a:t>Shifts are the long-term, macro changes that are playing out across years, or even decades. These are things constantly happening in the background to our everyday lives and out of our control. Like the rising middle-class, advancement of AI, omnipresence of social media in our lives and more. </a:t>
            </a:r>
          </a:p>
          <a:p>
            <a:endParaRPr/>
          </a:p>
          <a:p>
            <a:pPr>
              <a:defRPr b="1">
                <a:latin typeface="+mn-lt"/>
                <a:ea typeface="+mn-ea"/>
                <a:cs typeface="+mn-cs"/>
                <a:sym typeface="Helvetica"/>
              </a:defRPr>
            </a:pPr>
            <a:r>
              <a:t>Rise of Social Media, Urban Transition, Access Democratization, Expanding Middle Class, Rising of the Experience Economy, Widespread Wellness, Transparency, Post-Demographic Identities, Re-Mapped Globalization, Big Data, Social polarization, Time sensitivity, On-demand economy,  AI Power,  Start-up Culture, Sustainability </a:t>
            </a:r>
          </a:p>
          <a:p>
            <a:pPr>
              <a:defRPr b="1">
                <a:latin typeface="+mn-lt"/>
                <a:ea typeface="+mn-ea"/>
                <a:cs typeface="+mn-cs"/>
                <a:sym typeface="Helvetica"/>
              </a:defRPr>
            </a:pPr>
            <a:endParaRPr/>
          </a:p>
          <a:p>
            <a:endParaRPr/>
          </a:p>
          <a:p>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Shape 1139"/>
          <p:cNvSpPr>
            <a:spLocks noGrp="1" noRot="1" noChangeAspect="1"/>
          </p:cNvSpPr>
          <p:nvPr>
            <p:ph type="sldImg"/>
          </p:nvPr>
        </p:nvSpPr>
        <p:spPr>
          <a:prstGeom prst="rect">
            <a:avLst/>
          </a:prstGeom>
        </p:spPr>
        <p:txBody>
          <a:bodyPr/>
          <a:lstStyle/>
          <a:p>
            <a:endParaRPr/>
          </a:p>
        </p:txBody>
      </p:sp>
      <p:sp>
        <p:nvSpPr>
          <p:cNvPr id="1140" name="Shape 1140"/>
          <p:cNvSpPr>
            <a:spLocks noGrp="1"/>
          </p:cNvSpPr>
          <p:nvPr>
            <p:ph type="body" sz="quarter" idx="1"/>
          </p:nvPr>
        </p:nvSpPr>
        <p:spPr>
          <a:prstGeom prst="rect">
            <a:avLst/>
          </a:prstGeom>
        </p:spPr>
        <p:txBody>
          <a:bodyPr/>
          <a:lstStyle/>
          <a:p>
            <a:r>
              <a:t>I.e. we know it’s all going to sh*t, but at the same time we also believe things will be ok if we start acting now. So that is why ACTION is the name of the game for this webinar.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noRot="1" noChangeAspect="1"/>
          </p:cNvSpPr>
          <p:nvPr>
            <p:ph type="sldImg"/>
          </p:nvPr>
        </p:nvSpPr>
        <p:spPr>
          <a:prstGeom prst="rect">
            <a:avLst/>
          </a:prstGeom>
        </p:spPr>
        <p:txBody>
          <a:bodyPr/>
          <a:lstStyle/>
          <a:p>
            <a:endParaRPr/>
          </a:p>
        </p:txBody>
      </p:sp>
      <p:sp>
        <p:nvSpPr>
          <p:cNvPr id="1539" name="Shape 1539"/>
          <p:cNvSpPr>
            <a:spLocks noGrp="1"/>
          </p:cNvSpPr>
          <p:nvPr>
            <p:ph type="body" sz="quarter" idx="1"/>
          </p:nvPr>
        </p:nvSpPr>
        <p:spPr>
          <a:prstGeom prst="rect">
            <a:avLst/>
          </a:prstGeom>
        </p:spPr>
        <p:txBody>
          <a:bodyPr/>
          <a:lstStyle/>
          <a:p>
            <a:r>
              <a:t>Triggers are the more immediate changes that drive the emergence of a consumer trend. </a:t>
            </a:r>
          </a:p>
          <a:p>
            <a:endParaRPr/>
          </a:p>
          <a:p>
            <a:r>
              <a:t>Think of those things that happened recently that immediately changes society – either globally or locally that had a big impact on consumers. These can include specific technologies, political events, changes to legislation, shocking news stories, economic shocks, environmental incidents, and obviously... A PANDEMIC!</a:t>
            </a:r>
            <a:br/>
            <a:endParaRPr/>
          </a:p>
          <a:p>
            <a:b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Shape 1542"/>
          <p:cNvSpPr>
            <a:spLocks noGrp="1" noRot="1" noChangeAspect="1"/>
          </p:cNvSpPr>
          <p:nvPr>
            <p:ph type="sldImg"/>
          </p:nvPr>
        </p:nvSpPr>
        <p:spPr>
          <a:prstGeom prst="rect">
            <a:avLst/>
          </a:prstGeom>
        </p:spPr>
        <p:txBody>
          <a:bodyPr/>
          <a:lstStyle/>
          <a:p>
            <a:endParaRPr/>
          </a:p>
        </p:txBody>
      </p:sp>
      <p:sp>
        <p:nvSpPr>
          <p:cNvPr id="1543" name="Shape 1543"/>
          <p:cNvSpPr>
            <a:spLocks noGrp="1"/>
          </p:cNvSpPr>
          <p:nvPr>
            <p:ph type="body" sz="quarter" idx="1"/>
          </p:nvPr>
        </p:nvSpPr>
        <p:spPr>
          <a:prstGeom prst="rect">
            <a:avLst/>
          </a:prstGeom>
        </p:spPr>
        <p:txBody>
          <a:bodyPr/>
          <a:lstStyle/>
          <a:p>
            <a:r>
              <a:t>We know already that new consumer trends emerge when basic human needs bump up against external change to unlock needs, wants and desires &amp; to identify these newly emerging needs, wants and desires, look for expectation gaps between what consumers want, and what they currently have.</a:t>
            </a:r>
          </a:p>
          <a:p>
            <a:endParaRPr/>
          </a:p>
          <a:p>
            <a:r>
              <a:t>Ask yourself, </a:t>
            </a:r>
            <a:r>
              <a:rPr b="1">
                <a:latin typeface="+mn-lt"/>
                <a:ea typeface="+mn-ea"/>
                <a:cs typeface="+mn-cs"/>
                <a:sym typeface="Helvetica"/>
              </a:rPr>
              <a:t>What do consumers now expect from brands that they didn’t before?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 name="Shape 1559"/>
          <p:cNvSpPr>
            <a:spLocks noGrp="1" noRot="1" noChangeAspect="1"/>
          </p:cNvSpPr>
          <p:nvPr>
            <p:ph type="sldImg"/>
          </p:nvPr>
        </p:nvSpPr>
        <p:spPr>
          <a:prstGeom prst="rect">
            <a:avLst/>
          </a:prstGeom>
        </p:spPr>
        <p:txBody>
          <a:bodyPr/>
          <a:lstStyle/>
          <a:p>
            <a:endParaRPr/>
          </a:p>
        </p:txBody>
      </p:sp>
      <p:sp>
        <p:nvSpPr>
          <p:cNvPr id="1560" name="Shape 1560"/>
          <p:cNvSpPr>
            <a:spLocks noGrp="1"/>
          </p:cNvSpPr>
          <p:nvPr>
            <p:ph type="body" sz="quarter" idx="1"/>
          </p:nvPr>
        </p:nvSpPr>
        <p:spPr>
          <a:prstGeom prst="rect">
            <a:avLst/>
          </a:prstGeom>
        </p:spPr>
        <p:txBody>
          <a:bodyPr/>
          <a:lstStyle/>
          <a:p>
            <a:r>
              <a:rPr dirty="0"/>
              <a:t>It’s time to identify how this mega-trend is setting new expectations in the minds of consumers. Having looked closely at our selected innovations, it would be fair to assume that tomorrow’s consumers will expect brands to provide virtual spaces that allow them to escape the mundanity of the IRL world. Consumers will also expect to be offered new avenues for self-expression, and they’ll look favorably upon brands that create virtual community spaces where they can connect with like-minded people. It’s interesting to see how innovations like Pollinator Park are setting new expectations for educational content.</a:t>
            </a:r>
          </a:p>
          <a:p>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 name="Shape 1614"/>
          <p:cNvSpPr>
            <a:spLocks noGrp="1" noRot="1" noChangeAspect="1"/>
          </p:cNvSpPr>
          <p:nvPr>
            <p:ph type="sldImg"/>
          </p:nvPr>
        </p:nvSpPr>
        <p:spPr>
          <a:prstGeom prst="rect">
            <a:avLst/>
          </a:prstGeom>
        </p:spPr>
        <p:txBody>
          <a:bodyPr/>
          <a:lstStyle/>
          <a:p>
            <a:endParaRPr/>
          </a:p>
        </p:txBody>
      </p:sp>
      <p:sp>
        <p:nvSpPr>
          <p:cNvPr id="1615" name="Shape 1615"/>
          <p:cNvSpPr>
            <a:spLocks noGrp="1"/>
          </p:cNvSpPr>
          <p:nvPr>
            <p:ph type="body" sz="quarter" idx="1"/>
          </p:nvPr>
        </p:nvSpPr>
        <p:spPr>
          <a:prstGeom prst="rect">
            <a:avLst/>
          </a:prstGeom>
        </p:spPr>
        <p:txBody>
          <a:bodyPr/>
          <a:lstStyle/>
          <a:p>
            <a:pPr>
              <a:spcBef>
                <a:spcPts val="400"/>
              </a:spcBef>
              <a:defRPr>
                <a:solidFill>
                  <a:srgbClr val="3F0033"/>
                </a:solidFill>
                <a:latin typeface="+mn-lt"/>
                <a:ea typeface="+mn-ea"/>
                <a:cs typeface="+mn-cs"/>
                <a:sym typeface="Helvetica"/>
              </a:defRPr>
            </a:pPr>
            <a:r>
              <a:rPr dirty="0"/>
              <a:t>If we would be doing the workshop in person, your canvas would now look something like this.</a:t>
            </a:r>
          </a:p>
          <a:p>
            <a:pPr>
              <a:spcBef>
                <a:spcPts val="400"/>
              </a:spcBef>
              <a:defRPr>
                <a:solidFill>
                  <a:srgbClr val="3F0033"/>
                </a:solidFill>
                <a:latin typeface="+mn-lt"/>
                <a:ea typeface="+mn-ea"/>
                <a:cs typeface="+mn-cs"/>
                <a:sym typeface="Helvetica"/>
              </a:defRPr>
            </a:pPr>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noRot="1" noChangeAspect="1"/>
          </p:cNvSpPr>
          <p:nvPr>
            <p:ph type="sldImg"/>
          </p:nvPr>
        </p:nvSpPr>
        <p:spPr>
          <a:prstGeom prst="rect">
            <a:avLst/>
          </a:prstGeom>
        </p:spPr>
        <p:txBody>
          <a:bodyPr/>
          <a:lstStyle/>
          <a:p>
            <a:endParaRPr/>
          </a:p>
        </p:txBody>
      </p:sp>
      <p:sp>
        <p:nvSpPr>
          <p:cNvPr id="1619" name="Shape 1619"/>
          <p:cNvSpPr>
            <a:spLocks noGrp="1"/>
          </p:cNvSpPr>
          <p:nvPr>
            <p:ph type="body" sz="quarter" idx="1"/>
          </p:nvPr>
        </p:nvSpPr>
        <p:spPr>
          <a:prstGeom prst="rect">
            <a:avLst/>
          </a:prstGeom>
        </p:spPr>
        <p:txBody>
          <a:bodyPr/>
          <a:lstStyle/>
          <a:p>
            <a:r>
              <a:rPr dirty="0"/>
              <a:t>Now that we fully grasp what this trend entails and understand its anatomy, we can start identifying its implications by using the apply-section of the canvas.</a:t>
            </a:r>
          </a:p>
          <a:p>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 name="Shape 1630"/>
          <p:cNvSpPr>
            <a:spLocks noGrp="1" noRot="1" noChangeAspect="1"/>
          </p:cNvSpPr>
          <p:nvPr>
            <p:ph type="sldImg"/>
          </p:nvPr>
        </p:nvSpPr>
        <p:spPr>
          <a:prstGeom prst="rect">
            <a:avLst/>
          </a:prstGeom>
        </p:spPr>
        <p:txBody>
          <a:bodyPr/>
          <a:lstStyle/>
          <a:p>
            <a:endParaRPr/>
          </a:p>
        </p:txBody>
      </p:sp>
      <p:sp>
        <p:nvSpPr>
          <p:cNvPr id="1631" name="Shape 1631"/>
          <p:cNvSpPr>
            <a:spLocks noGrp="1"/>
          </p:cNvSpPr>
          <p:nvPr>
            <p:ph type="body" sz="quarter" idx="1"/>
          </p:nvPr>
        </p:nvSpPr>
        <p:spPr>
          <a:prstGeom prst="rect">
            <a:avLst/>
          </a:prstGeom>
        </p:spPr>
        <p:txBody>
          <a:bodyPr/>
          <a:lstStyle/>
          <a:p>
            <a:pPr>
              <a:buSzPct val="100000"/>
              <a:buNone/>
            </a:pPr>
            <a:r>
              <a:rPr dirty="0"/>
              <a:t>We’re reaching the end of the canvas – only a couple more steps to go! We like to categorize innovations as services, products, campaigns, experiences or concepts, but the most interesting innovations are those that blur boundaries. Each of the innovations we’ve chosen for this canvas offer a service but with an experiential spin.</a:t>
            </a:r>
          </a:p>
          <a:p>
            <a:pPr>
              <a:buSzPct val="100000"/>
              <a:buChar char="•"/>
            </a:pPr>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 name="Shape 1641"/>
          <p:cNvSpPr>
            <a:spLocks noGrp="1" noRot="1" noChangeAspect="1"/>
          </p:cNvSpPr>
          <p:nvPr>
            <p:ph type="sldImg"/>
          </p:nvPr>
        </p:nvSpPr>
        <p:spPr>
          <a:prstGeom prst="rect">
            <a:avLst/>
          </a:prstGeom>
        </p:spPr>
        <p:txBody>
          <a:bodyPr/>
          <a:lstStyle/>
          <a:p>
            <a:endParaRPr/>
          </a:p>
        </p:txBody>
      </p:sp>
      <p:sp>
        <p:nvSpPr>
          <p:cNvPr id="1642" name="Shape 1642"/>
          <p:cNvSpPr>
            <a:spLocks noGrp="1"/>
          </p:cNvSpPr>
          <p:nvPr>
            <p:ph type="body" sz="quarter" idx="1"/>
          </p:nvPr>
        </p:nvSpPr>
        <p:spPr>
          <a:prstGeom prst="rect">
            <a:avLst/>
          </a:prstGeom>
        </p:spPr>
        <p:txBody>
          <a:bodyPr/>
          <a:lstStyle/>
          <a:p>
            <a:r>
              <a:rPr dirty="0"/>
              <a:t>Who is your innovation for? You will have the best knowledge for this. Are there specific generational groups, regions, or niches that would benefit from your innovation? Don’t feel restricted by your brand’s current target audience. We decided to focus on digital natives – who surveys have found are the most open and willing to test out metaverse-style activations.</a:t>
            </a:r>
          </a:p>
          <a:p>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1659"/>
          <p:cNvSpPr>
            <a:spLocks noGrp="1" noRot="1" noChangeAspect="1"/>
          </p:cNvSpPr>
          <p:nvPr>
            <p:ph type="sldImg"/>
          </p:nvPr>
        </p:nvSpPr>
        <p:spPr>
          <a:prstGeom prst="rect">
            <a:avLst/>
          </a:prstGeom>
        </p:spPr>
        <p:txBody>
          <a:bodyPr/>
          <a:lstStyle/>
          <a:p>
            <a:endParaRPr/>
          </a:p>
        </p:txBody>
      </p:sp>
      <p:sp>
        <p:nvSpPr>
          <p:cNvPr id="1660" name="Shape 1660"/>
          <p:cNvSpPr>
            <a:spLocks noGrp="1"/>
          </p:cNvSpPr>
          <p:nvPr>
            <p:ph type="body" sz="quarter" idx="1"/>
          </p:nvPr>
        </p:nvSpPr>
        <p:spPr>
          <a:prstGeom prst="rect">
            <a:avLst/>
          </a:prstGeom>
        </p:spPr>
        <p:txBody>
          <a:bodyPr/>
          <a:lstStyle/>
          <a:p>
            <a:r>
              <a:rPr dirty="0"/>
              <a:t>You’ve made it! Time to collate all the information you’ve gathered so far and come up with a new innovation of your own. Our creation? A Snapchat-based geo-tagging game which invites players to discover sustainable stores, attractions, and restaurants in their locality. Once users have visited 10 places, they’ll be rewarded with a virtual token which can be redeemed at any of the participating retailers or restaurants.</a:t>
            </a:r>
          </a:p>
          <a:p>
            <a:endParaRPr dirty="0"/>
          </a:p>
          <a:p>
            <a:pPr>
              <a:spcBef>
                <a:spcPts val="400"/>
              </a:spcBef>
            </a:pPr>
            <a:r>
              <a:rPr lang="en-GB" dirty="0"/>
              <a:t>Link: https://</a:t>
            </a:r>
            <a:r>
              <a:rPr lang="en-GB" dirty="0" err="1"/>
              <a:t>www.trendwatching.com</a:t>
            </a:r>
            <a:r>
              <a:rPr lang="en-GB" dirty="0"/>
              <a:t>/toolbox/consumer-trend-canvas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panose="020B0600070205080204" pitchFamily="34" charset="-128"/>
                <a:cs typeface="ＭＳ Ｐゴシック" charset="0"/>
              </a:rPr>
              <a:t>I've said this at the beginning, and I will repeat it again now. Trends are only valuable once you start acting on them, and the same rings true for the opportunities we provided throughout this webinar. We played our part and the innovators we mentioned did their due diligence as well, so now it's up to you to start running with the toolbox we provided.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panose="020B0600070205080204" pitchFamily="34" charset="-128"/>
                <a:cs typeface="ＭＳ Ｐゴシック" charset="0"/>
              </a:rPr>
              <a:t>To do so, the one thing I would like to ask of you, is to take one of the trends presented, make it your own and explore what opportunities it holds for your business specifically. Please find your own canvas at: </a:t>
            </a:r>
            <a:r>
              <a:rPr lang="en-US" b="0" dirty="0"/>
              <a:t>https://</a:t>
            </a:r>
            <a:r>
              <a:rPr lang="en-US" b="0" dirty="0" err="1"/>
              <a:t>www.trendwatching.com</a:t>
            </a:r>
            <a:r>
              <a:rPr lang="en-US" b="0" dirty="0"/>
              <a:t>/toolbox-consumer-trend-canvas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panose="020B0600070205080204" pitchFamily="34" charset="-128"/>
                <a:cs typeface="ＭＳ Ｐゴシック" charset="0"/>
              </a:rPr>
              <a:t>This Canvas is available to you indefinitely, and if you send me your filled out canvas, I will personally see to it that you receive feedback from either myself or someone else from our amazing Content team.</a:t>
            </a:r>
            <a:endParaRPr lang="en-GB" sz="1200" b="0" i="0" kern="1200" dirty="0">
              <a:solidFill>
                <a:schemeClr val="tx1"/>
              </a:solidFill>
              <a:effectLst/>
              <a:latin typeface="+mn-lt"/>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AA1B3-E89A-DD49-890F-0310C408A7A3}" type="slidenum">
              <a:rPr kumimoji="0" lang="en-US" altLang="x-none" sz="1200" b="0" i="0" u="none" strike="noStrike" kern="1200" cap="none" spc="0" normalizeH="0" baseline="0" noProof="0" smtClean="0">
                <a:ln>
                  <a:noFill/>
                </a:ln>
                <a:solidFill>
                  <a:prstClr val="black"/>
                </a:solidFill>
                <a:effectLst/>
                <a:uLnTx/>
                <a:uFillTx/>
                <a:latin typeface="Helvetica" pitchFamily="2" charset="0"/>
                <a:ea typeface="ＭＳ Ｐゴシック"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x-none" sz="1200" b="0"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40486826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Before we let you go, we’d like to spotlight some of the Premium and Custom services that we’re currently offering to over 1100 clients in 35+ countries.</a:t>
            </a:r>
          </a:p>
        </p:txBody>
      </p:sp>
      <p:sp>
        <p:nvSpPr>
          <p:cNvPr id="4" name="Slide Number Placeholder 3"/>
          <p:cNvSpPr>
            <a:spLocks noGrp="1"/>
          </p:cNvSpPr>
          <p:nvPr>
            <p:ph type="sldNum" sz="quarter" idx="5"/>
          </p:nvPr>
        </p:nvSpPr>
        <p:spPr/>
        <p:txBody>
          <a:bodyPr/>
          <a:lstStyle/>
          <a:p>
            <a:fld id="{2378B989-B650-6149-A2CA-913D083C6F9B}" type="slidenum">
              <a:rPr lang="en-NL" smtClean="0"/>
              <a:t>80</a:t>
            </a:fld>
            <a:endParaRPr lang="en-NL"/>
          </a:p>
        </p:txBody>
      </p:sp>
    </p:spTree>
    <p:extLst>
      <p:ext uri="{BB962C8B-B14F-4D97-AF65-F5344CB8AC3E}">
        <p14:creationId xmlns:p14="http://schemas.microsoft.com/office/powerpoint/2010/main" val="328474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Shape 1143"/>
          <p:cNvSpPr>
            <a:spLocks noGrp="1" noRot="1" noChangeAspect="1"/>
          </p:cNvSpPr>
          <p:nvPr>
            <p:ph type="sldImg"/>
          </p:nvPr>
        </p:nvSpPr>
        <p:spPr>
          <a:prstGeom prst="rect">
            <a:avLst/>
          </a:prstGeom>
        </p:spPr>
        <p:txBody>
          <a:bodyPr/>
          <a:lstStyle/>
          <a:p>
            <a:endParaRPr/>
          </a:p>
        </p:txBody>
      </p:sp>
      <p:sp>
        <p:nvSpPr>
          <p:cNvPr id="1144" name="Shape 1144"/>
          <p:cNvSpPr>
            <a:spLocks noGrp="1"/>
          </p:cNvSpPr>
          <p:nvPr>
            <p:ph type="body" sz="quarter" idx="1"/>
          </p:nvPr>
        </p:nvSpPr>
        <p:spPr>
          <a:prstGeom prst="rect">
            <a:avLst/>
          </a:prstGeom>
        </p:spPr>
        <p:txBody>
          <a:bodyPr/>
          <a:lstStyle/>
          <a:p>
            <a:r>
              <a:t>Are you ready?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Link: </a:t>
            </a:r>
            <a:r>
              <a:rPr lang="en-GB" dirty="0"/>
              <a:t>https://</a:t>
            </a:r>
            <a:r>
              <a:rPr lang="en-GB" dirty="0" err="1"/>
              <a:t>www.trendwatching.com</a:t>
            </a:r>
            <a:r>
              <a:rPr lang="en-GB" dirty="0"/>
              <a:t>/premium</a:t>
            </a:r>
            <a:endParaRPr lang="en-NL" dirty="0"/>
          </a:p>
        </p:txBody>
      </p:sp>
      <p:sp>
        <p:nvSpPr>
          <p:cNvPr id="4" name="Slide Number Placeholder 3"/>
          <p:cNvSpPr>
            <a:spLocks noGrp="1"/>
          </p:cNvSpPr>
          <p:nvPr>
            <p:ph type="sldNum" sz="quarter" idx="5"/>
          </p:nvPr>
        </p:nvSpPr>
        <p:spPr/>
        <p:txBody>
          <a:bodyPr/>
          <a:lstStyle/>
          <a:p>
            <a:fld id="{2378B989-B650-6149-A2CA-913D083C6F9B}" type="slidenum">
              <a:rPr lang="en-NL" smtClean="0"/>
              <a:t>82</a:t>
            </a:fld>
            <a:endParaRPr lang="en-NL"/>
          </a:p>
        </p:txBody>
      </p:sp>
    </p:spTree>
    <p:extLst>
      <p:ext uri="{BB962C8B-B14F-4D97-AF65-F5344CB8AC3E}">
        <p14:creationId xmlns:p14="http://schemas.microsoft.com/office/powerpoint/2010/main" val="27754851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Link: </a:t>
            </a:r>
            <a:r>
              <a:rPr lang="en-GB" dirty="0"/>
              <a:t>https://</a:t>
            </a:r>
            <a:r>
              <a:rPr lang="en-GB" dirty="0" err="1"/>
              <a:t>www.trendwatching.com</a:t>
            </a:r>
            <a:r>
              <a:rPr lang="en-GB" dirty="0"/>
              <a:t>/academy</a:t>
            </a:r>
            <a:endParaRPr lang="en-NL" dirty="0"/>
          </a:p>
        </p:txBody>
      </p:sp>
      <p:sp>
        <p:nvSpPr>
          <p:cNvPr id="4" name="Slide Number Placeholder 3"/>
          <p:cNvSpPr>
            <a:spLocks noGrp="1"/>
          </p:cNvSpPr>
          <p:nvPr>
            <p:ph type="sldNum" sz="quarter" idx="5"/>
          </p:nvPr>
        </p:nvSpPr>
        <p:spPr/>
        <p:txBody>
          <a:bodyPr/>
          <a:lstStyle/>
          <a:p>
            <a:fld id="{2378B989-B650-6149-A2CA-913D083C6F9B}" type="slidenum">
              <a:rPr lang="en-NL" smtClean="0"/>
              <a:t>83</a:t>
            </a:fld>
            <a:endParaRPr lang="en-NL"/>
          </a:p>
        </p:txBody>
      </p:sp>
    </p:spTree>
    <p:extLst>
      <p:ext uri="{BB962C8B-B14F-4D97-AF65-F5344CB8AC3E}">
        <p14:creationId xmlns:p14="http://schemas.microsoft.com/office/powerpoint/2010/main" val="3940251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Link: </a:t>
            </a:r>
            <a:r>
              <a:rPr lang="en-GB" dirty="0"/>
              <a:t>https://</a:t>
            </a:r>
            <a:r>
              <a:rPr lang="en-GB" dirty="0" err="1"/>
              <a:t>www.trendwatching.com</a:t>
            </a:r>
            <a:r>
              <a:rPr lang="en-GB" dirty="0"/>
              <a:t>/bespoke</a:t>
            </a:r>
            <a:endParaRPr lang="en-NL" dirty="0"/>
          </a:p>
        </p:txBody>
      </p:sp>
      <p:sp>
        <p:nvSpPr>
          <p:cNvPr id="4" name="Slide Number Placeholder 3"/>
          <p:cNvSpPr>
            <a:spLocks noGrp="1"/>
          </p:cNvSpPr>
          <p:nvPr>
            <p:ph type="sldNum" sz="quarter" idx="5"/>
          </p:nvPr>
        </p:nvSpPr>
        <p:spPr/>
        <p:txBody>
          <a:bodyPr/>
          <a:lstStyle/>
          <a:p>
            <a:fld id="{2378B989-B650-6149-A2CA-913D083C6F9B}" type="slidenum">
              <a:rPr lang="en-NL" smtClean="0"/>
              <a:t>84</a:t>
            </a:fld>
            <a:endParaRPr lang="en-NL"/>
          </a:p>
        </p:txBody>
      </p:sp>
    </p:spTree>
    <p:extLst>
      <p:ext uri="{BB962C8B-B14F-4D97-AF65-F5344CB8AC3E}">
        <p14:creationId xmlns:p14="http://schemas.microsoft.com/office/powerpoint/2010/main" val="989329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Link: </a:t>
            </a:r>
            <a:r>
              <a:rPr lang="en-GB" dirty="0"/>
              <a:t>https://</a:t>
            </a:r>
            <a:r>
              <a:rPr lang="en-GB" dirty="0" err="1"/>
              <a:t>www.trendwatching.com</a:t>
            </a:r>
            <a:r>
              <a:rPr lang="en-GB" dirty="0"/>
              <a:t>/subscribe</a:t>
            </a:r>
            <a:endParaRPr lang="en-NL" dirty="0"/>
          </a:p>
        </p:txBody>
      </p:sp>
      <p:sp>
        <p:nvSpPr>
          <p:cNvPr id="4" name="Slide Number Placeholder 3"/>
          <p:cNvSpPr>
            <a:spLocks noGrp="1"/>
          </p:cNvSpPr>
          <p:nvPr>
            <p:ph type="sldNum" sz="quarter" idx="5"/>
          </p:nvPr>
        </p:nvSpPr>
        <p:spPr/>
        <p:txBody>
          <a:bodyPr/>
          <a:lstStyle/>
          <a:p>
            <a:fld id="{2378B989-B650-6149-A2CA-913D083C6F9B}" type="slidenum">
              <a:rPr lang="en-NL" smtClean="0"/>
              <a:t>85</a:t>
            </a:fld>
            <a:endParaRPr lang="en-NL"/>
          </a:p>
        </p:txBody>
      </p:sp>
    </p:spTree>
    <p:extLst>
      <p:ext uri="{BB962C8B-B14F-4D97-AF65-F5344CB8AC3E}">
        <p14:creationId xmlns:p14="http://schemas.microsoft.com/office/powerpoint/2010/main" val="20157105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78B989-B650-6149-A2CA-913D083C6F9B}" type="slidenum">
              <a:rPr lang="en-NL" smtClean="0"/>
              <a:t>86</a:t>
            </a:fld>
            <a:endParaRPr lang="en-NL"/>
          </a:p>
        </p:txBody>
      </p:sp>
    </p:spTree>
    <p:extLst>
      <p:ext uri="{BB962C8B-B14F-4D97-AF65-F5344CB8AC3E}">
        <p14:creationId xmlns:p14="http://schemas.microsoft.com/office/powerpoint/2010/main" val="18804669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panose="020B0600070205080204" pitchFamily="34" charset="-128"/>
                <a:cs typeface="ＭＳ Ｐゴシック" charset="0"/>
              </a:rPr>
              <a:t>That is all that we have for you today. We hope you found this webinar and its guiding slide deck to be insightful, inspiring, but above all, I hope that we have triggered you to take purpose-driven action! We’re looking forward to seeing all of your amazing canvases come our way soon, good luck! Bye for now, can't wait till we meet again.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AA1B3-E89A-DD49-890F-0310C408A7A3}" type="slidenum">
              <a:rPr kumimoji="0" lang="en-US" altLang="x-none" sz="1200" b="0" i="0" u="none" strike="noStrike" kern="1200" cap="none" spc="0" normalizeH="0" baseline="0" noProof="0" smtClean="0">
                <a:ln>
                  <a:noFill/>
                </a:ln>
                <a:solidFill>
                  <a:prstClr val="black"/>
                </a:solidFill>
                <a:effectLst/>
                <a:uLnTx/>
                <a:uFillTx/>
                <a:latin typeface="Helvetica" pitchFamily="2" charset="0"/>
                <a:ea typeface="ＭＳ Ｐゴシック"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x-none" sz="1200" b="0"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8347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noRot="1" noChangeAspect="1"/>
          </p:cNvSpPr>
          <p:nvPr>
            <p:ph type="sldImg"/>
          </p:nvPr>
        </p:nvSpPr>
        <p:spPr>
          <a:prstGeom prst="rect">
            <a:avLst/>
          </a:prstGeom>
        </p:spPr>
        <p:txBody>
          <a:bodyPr/>
          <a:lstStyle/>
          <a:p>
            <a:endParaRPr/>
          </a:p>
        </p:txBody>
      </p:sp>
      <p:sp>
        <p:nvSpPr>
          <p:cNvPr id="1148" name="Shape 1148"/>
          <p:cNvSpPr>
            <a:spLocks noGrp="1"/>
          </p:cNvSpPr>
          <p:nvPr>
            <p:ph type="body" sz="quarter" idx="1"/>
          </p:nvPr>
        </p:nvSpPr>
        <p:spPr>
          <a:prstGeom prst="rect">
            <a:avLst/>
          </a:prstGeom>
        </p:spPr>
        <p:txBody>
          <a:bodyPr/>
          <a:lstStyle/>
          <a:p>
            <a:r>
              <a:t>Usually I would provide you with a trend overview from the start, but I decided I wanted to be a tease today and keep you guessing! Guessing is part of this webinar too, because I would really like for you to be part of this trend adventure together with us. This means that I’ve sprinkled a couple of polls throughout this presentation to check if you’re actually paying attention, but also to gauge how the opinion of this creative bunch compares to the global average.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Shape 1151"/>
          <p:cNvSpPr>
            <a:spLocks noGrp="1" noRot="1" noChangeAspect="1"/>
          </p:cNvSpPr>
          <p:nvPr>
            <p:ph type="sldImg"/>
          </p:nvPr>
        </p:nvSpPr>
        <p:spPr>
          <a:prstGeom prst="rect">
            <a:avLst/>
          </a:prstGeom>
        </p:spPr>
        <p:txBody>
          <a:bodyPr/>
          <a:lstStyle/>
          <a:p>
            <a:endParaRPr/>
          </a:p>
        </p:txBody>
      </p:sp>
      <p:sp>
        <p:nvSpPr>
          <p:cNvPr id="1152" name="Shape 1152"/>
          <p:cNvSpPr>
            <a:spLocks noGrp="1"/>
          </p:cNvSpPr>
          <p:nvPr>
            <p:ph type="body" sz="quarter" idx="1"/>
          </p:nvPr>
        </p:nvSpPr>
        <p:spPr>
          <a:prstGeom prst="rect">
            <a:avLst/>
          </a:prstGeom>
        </p:spPr>
        <p:txBody>
          <a:bodyPr/>
          <a:lstStyle/>
          <a:p>
            <a:r>
              <a:t>Notebooks ready?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47805E77-7AB6-8748-9F1C-C7110F64B1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20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C1145847-BDE9-414D-984F-518AB2BD26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3"/>
          <p:cNvSpPr>
            <a:spLocks noGrp="1"/>
          </p:cNvSpPr>
          <p:nvPr>
            <p:ph type="pic" sz="quarter" idx="10"/>
          </p:nvPr>
        </p:nvSpPr>
        <p:spPr>
          <a:xfrm>
            <a:off x="3677477" y="0"/>
            <a:ext cx="8514523" cy="6858000"/>
          </a:xfrm>
          <a:prstGeom prst="rect">
            <a:avLst/>
          </a:prstGeom>
        </p:spPr>
        <p:txBody>
          <a:bodyPr rtlCol="0">
            <a:normAutofit/>
          </a:bodyPr>
          <a:lstStyle>
            <a:lvl1pPr marL="0" indent="0">
              <a:buFontTx/>
              <a:buNone/>
              <a:defRPr/>
            </a:lvl1pPr>
          </a:lstStyle>
          <a:p>
            <a:pPr lvl="0"/>
            <a:endParaRPr lang="en-US" noProof="0" dirty="0"/>
          </a:p>
        </p:txBody>
      </p:sp>
      <p:sp>
        <p:nvSpPr>
          <p:cNvPr id="11" name="Text Placeholder 11"/>
          <p:cNvSpPr>
            <a:spLocks noGrp="1"/>
          </p:cNvSpPr>
          <p:nvPr>
            <p:ph type="body" sz="quarter" idx="11"/>
          </p:nvPr>
        </p:nvSpPr>
        <p:spPr>
          <a:xfrm>
            <a:off x="382857" y="1886615"/>
            <a:ext cx="2839337" cy="473204"/>
          </a:xfrm>
        </p:spPr>
        <p:txBody>
          <a:bodyPr anchor="b">
            <a:spAutoFit/>
          </a:bodyPr>
          <a:lstStyle>
            <a:lvl1pPr marL="19050" indent="-19050">
              <a:buNone/>
              <a:tabLst/>
              <a:defRPr lang="en-US" sz="2700" b="1" kern="1200" spc="40" dirty="0">
                <a:solidFill>
                  <a:srgbClr val="8D2EDD"/>
                </a:solidFill>
                <a:latin typeface="Helvetica" charset="0"/>
                <a:ea typeface="Helvetica" charset="0"/>
                <a:cs typeface="Helvetica" charset="0"/>
              </a:defRPr>
            </a:lvl1pPr>
          </a:lstStyle>
          <a:p>
            <a:pPr lvl="0"/>
            <a:endParaRPr lang="en-US" dirty="0"/>
          </a:p>
        </p:txBody>
      </p:sp>
      <p:sp>
        <p:nvSpPr>
          <p:cNvPr id="12" name="Text Placeholder 15"/>
          <p:cNvSpPr>
            <a:spLocks noGrp="1"/>
          </p:cNvSpPr>
          <p:nvPr>
            <p:ph type="body" sz="quarter" idx="13"/>
          </p:nvPr>
        </p:nvSpPr>
        <p:spPr>
          <a:xfrm>
            <a:off x="382835" y="2451696"/>
            <a:ext cx="2839336" cy="2024063"/>
          </a:xfrm>
        </p:spPr>
        <p:txBody>
          <a:bodyPr/>
          <a:lstStyle>
            <a:lvl1pPr marL="19050" indent="-19050">
              <a:lnSpc>
                <a:spcPct val="70000"/>
              </a:lnSpc>
              <a:buNone/>
              <a:tabLst/>
              <a:defRPr sz="2300">
                <a:solidFill>
                  <a:srgbClr val="1A151F"/>
                </a:solidFill>
                <a:latin typeface="Helvetica" pitchFamily="2" charset="0"/>
              </a:defRPr>
            </a:lvl1pPr>
          </a:lstStyle>
          <a:p>
            <a:pPr lvl="0"/>
            <a:endParaRPr lang="en-US" dirty="0"/>
          </a:p>
        </p:txBody>
      </p:sp>
    </p:spTree>
    <p:extLst>
      <p:ext uri="{BB962C8B-B14F-4D97-AF65-F5344CB8AC3E}">
        <p14:creationId xmlns:p14="http://schemas.microsoft.com/office/powerpoint/2010/main" val="16011582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32_Default">
    <p:spTree>
      <p:nvGrpSpPr>
        <p:cNvPr id="1" name=""/>
        <p:cNvGrpSpPr/>
        <p:nvPr/>
      </p:nvGrpSpPr>
      <p:grpSpPr>
        <a:xfrm>
          <a:off x="0" y="0"/>
          <a:ext cx="0" cy="0"/>
          <a:chOff x="0" y="0"/>
          <a:chExt cx="0" cy="0"/>
        </a:xfrm>
      </p:grpSpPr>
      <p:pic>
        <p:nvPicPr>
          <p:cNvPr id="535"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536"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537"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538"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8256532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33_Default">
    <p:spTree>
      <p:nvGrpSpPr>
        <p:cNvPr id="1" name=""/>
        <p:cNvGrpSpPr/>
        <p:nvPr/>
      </p:nvGrpSpPr>
      <p:grpSpPr>
        <a:xfrm>
          <a:off x="0" y="0"/>
          <a:ext cx="0" cy="0"/>
          <a:chOff x="0" y="0"/>
          <a:chExt cx="0" cy="0"/>
        </a:xfrm>
      </p:grpSpPr>
      <p:pic>
        <p:nvPicPr>
          <p:cNvPr id="545"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54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27763268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34_Default">
    <p:spTree>
      <p:nvGrpSpPr>
        <p:cNvPr id="1" name=""/>
        <p:cNvGrpSpPr/>
        <p:nvPr/>
      </p:nvGrpSpPr>
      <p:grpSpPr>
        <a:xfrm>
          <a:off x="0" y="0"/>
          <a:ext cx="0" cy="0"/>
          <a:chOff x="0" y="0"/>
          <a:chExt cx="0" cy="0"/>
        </a:xfrm>
      </p:grpSpPr>
      <p:pic>
        <p:nvPicPr>
          <p:cNvPr id="553"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55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78331317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35_Default">
    <p:spTree>
      <p:nvGrpSpPr>
        <p:cNvPr id="1" name=""/>
        <p:cNvGrpSpPr/>
        <p:nvPr/>
      </p:nvGrpSpPr>
      <p:grpSpPr>
        <a:xfrm>
          <a:off x="0" y="0"/>
          <a:ext cx="0" cy="0"/>
          <a:chOff x="0" y="0"/>
          <a:chExt cx="0" cy="0"/>
        </a:xfrm>
      </p:grpSpPr>
      <p:pic>
        <p:nvPicPr>
          <p:cNvPr id="561"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56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63681963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36_Default">
    <p:spTree>
      <p:nvGrpSpPr>
        <p:cNvPr id="1" name=""/>
        <p:cNvGrpSpPr/>
        <p:nvPr/>
      </p:nvGrpSpPr>
      <p:grpSpPr>
        <a:xfrm>
          <a:off x="0" y="0"/>
          <a:ext cx="0" cy="0"/>
          <a:chOff x="0" y="0"/>
          <a:chExt cx="0" cy="0"/>
        </a:xfrm>
      </p:grpSpPr>
      <p:pic>
        <p:nvPicPr>
          <p:cNvPr id="569"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57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80049813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37_Default">
    <p:spTree>
      <p:nvGrpSpPr>
        <p:cNvPr id="1" name=""/>
        <p:cNvGrpSpPr/>
        <p:nvPr/>
      </p:nvGrpSpPr>
      <p:grpSpPr>
        <a:xfrm>
          <a:off x="0" y="0"/>
          <a:ext cx="0" cy="0"/>
          <a:chOff x="0" y="0"/>
          <a:chExt cx="0" cy="0"/>
        </a:xfrm>
      </p:grpSpPr>
      <p:pic>
        <p:nvPicPr>
          <p:cNvPr id="577"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578"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87254504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38_Default">
    <p:spTree>
      <p:nvGrpSpPr>
        <p:cNvPr id="1" name=""/>
        <p:cNvGrpSpPr/>
        <p:nvPr/>
      </p:nvGrpSpPr>
      <p:grpSpPr>
        <a:xfrm>
          <a:off x="0" y="0"/>
          <a:ext cx="0" cy="0"/>
          <a:chOff x="0" y="0"/>
          <a:chExt cx="0" cy="0"/>
        </a:xfrm>
      </p:grpSpPr>
      <p:pic>
        <p:nvPicPr>
          <p:cNvPr id="585"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8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17770074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39_Default">
    <p:spTree>
      <p:nvGrpSpPr>
        <p:cNvPr id="1" name=""/>
        <p:cNvGrpSpPr/>
        <p:nvPr/>
      </p:nvGrpSpPr>
      <p:grpSpPr>
        <a:xfrm>
          <a:off x="0" y="0"/>
          <a:ext cx="0" cy="0"/>
          <a:chOff x="0" y="0"/>
          <a:chExt cx="0" cy="0"/>
        </a:xfrm>
      </p:grpSpPr>
      <p:pic>
        <p:nvPicPr>
          <p:cNvPr id="593"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59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84948691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40_Default">
    <p:spTree>
      <p:nvGrpSpPr>
        <p:cNvPr id="1" name=""/>
        <p:cNvGrpSpPr/>
        <p:nvPr/>
      </p:nvGrpSpPr>
      <p:grpSpPr>
        <a:xfrm>
          <a:off x="0" y="0"/>
          <a:ext cx="0" cy="0"/>
          <a:chOff x="0" y="0"/>
          <a:chExt cx="0" cy="0"/>
        </a:xfrm>
      </p:grpSpPr>
      <p:pic>
        <p:nvPicPr>
          <p:cNvPr id="601"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60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92159955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41_Default">
    <p:spTree>
      <p:nvGrpSpPr>
        <p:cNvPr id="1" name=""/>
        <p:cNvGrpSpPr/>
        <p:nvPr/>
      </p:nvGrpSpPr>
      <p:grpSpPr>
        <a:xfrm>
          <a:off x="0" y="0"/>
          <a:ext cx="0" cy="0"/>
          <a:chOff x="0" y="0"/>
          <a:chExt cx="0" cy="0"/>
        </a:xfrm>
      </p:grpSpPr>
      <p:pic>
        <p:nvPicPr>
          <p:cNvPr id="609"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61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4093695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114307BD-9FA6-C541-A9CB-212B86788B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1287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42_Default">
    <p:spTree>
      <p:nvGrpSpPr>
        <p:cNvPr id="1" name=""/>
        <p:cNvGrpSpPr/>
        <p:nvPr/>
      </p:nvGrpSpPr>
      <p:grpSpPr>
        <a:xfrm>
          <a:off x="0" y="0"/>
          <a:ext cx="0" cy="0"/>
          <a:chOff x="0" y="0"/>
          <a:chExt cx="0" cy="0"/>
        </a:xfrm>
      </p:grpSpPr>
      <p:pic>
        <p:nvPicPr>
          <p:cNvPr id="617"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618"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619"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62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70959416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43_Default">
    <p:spTree>
      <p:nvGrpSpPr>
        <p:cNvPr id="1" name=""/>
        <p:cNvGrpSpPr/>
        <p:nvPr/>
      </p:nvGrpSpPr>
      <p:grpSpPr>
        <a:xfrm>
          <a:off x="0" y="0"/>
          <a:ext cx="0" cy="0"/>
          <a:chOff x="0" y="0"/>
          <a:chExt cx="0" cy="0"/>
        </a:xfrm>
      </p:grpSpPr>
      <p:pic>
        <p:nvPicPr>
          <p:cNvPr id="627"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628"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00524853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44_Default">
    <p:spTree>
      <p:nvGrpSpPr>
        <p:cNvPr id="1" name=""/>
        <p:cNvGrpSpPr/>
        <p:nvPr/>
      </p:nvGrpSpPr>
      <p:grpSpPr>
        <a:xfrm>
          <a:off x="0" y="0"/>
          <a:ext cx="0" cy="0"/>
          <a:chOff x="0" y="0"/>
          <a:chExt cx="0" cy="0"/>
        </a:xfrm>
      </p:grpSpPr>
      <p:sp>
        <p:nvSpPr>
          <p:cNvPr id="635"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65573173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45_Default">
    <p:spTree>
      <p:nvGrpSpPr>
        <p:cNvPr id="1" name=""/>
        <p:cNvGrpSpPr/>
        <p:nvPr/>
      </p:nvGrpSpPr>
      <p:grpSpPr>
        <a:xfrm>
          <a:off x="0" y="0"/>
          <a:ext cx="0" cy="0"/>
          <a:chOff x="0" y="0"/>
          <a:chExt cx="0" cy="0"/>
        </a:xfrm>
      </p:grpSpPr>
      <p:sp>
        <p:nvSpPr>
          <p:cNvPr id="642"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643"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644"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59189965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46_Default">
    <p:spTree>
      <p:nvGrpSpPr>
        <p:cNvPr id="1" name=""/>
        <p:cNvGrpSpPr/>
        <p:nvPr/>
      </p:nvGrpSpPr>
      <p:grpSpPr>
        <a:xfrm>
          <a:off x="0" y="0"/>
          <a:ext cx="0" cy="0"/>
          <a:chOff x="0" y="0"/>
          <a:chExt cx="0" cy="0"/>
        </a:xfrm>
      </p:grpSpPr>
      <p:sp>
        <p:nvSpPr>
          <p:cNvPr id="651"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127397959"/>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47_Default">
    <p:spTree>
      <p:nvGrpSpPr>
        <p:cNvPr id="1" name=""/>
        <p:cNvGrpSpPr/>
        <p:nvPr/>
      </p:nvGrpSpPr>
      <p:grpSpPr>
        <a:xfrm>
          <a:off x="0" y="0"/>
          <a:ext cx="0" cy="0"/>
          <a:chOff x="0" y="0"/>
          <a:chExt cx="0" cy="0"/>
        </a:xfrm>
      </p:grpSpPr>
      <p:pic>
        <p:nvPicPr>
          <p:cNvPr id="658"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65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04657971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48_Default">
    <p:spTree>
      <p:nvGrpSpPr>
        <p:cNvPr id="1" name=""/>
        <p:cNvGrpSpPr/>
        <p:nvPr/>
      </p:nvGrpSpPr>
      <p:grpSpPr>
        <a:xfrm>
          <a:off x="0" y="0"/>
          <a:ext cx="0" cy="0"/>
          <a:chOff x="0" y="0"/>
          <a:chExt cx="0" cy="0"/>
        </a:xfrm>
      </p:grpSpPr>
      <p:pic>
        <p:nvPicPr>
          <p:cNvPr id="666"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pic>
        <p:nvPicPr>
          <p:cNvPr id="667" name="A screenshot of a computerDescription automatically generated with low confidence" descr="A screenshot of a computerDescription automatically generated with low confidence"/>
          <p:cNvPicPr>
            <a:picLocks noChangeAspect="1"/>
          </p:cNvPicPr>
          <p:nvPr/>
        </p:nvPicPr>
        <p:blipFill>
          <a:blip r:embed="rId3"/>
          <a:srcRect r="50932"/>
          <a:stretch>
            <a:fillRect/>
          </a:stretch>
        </p:blipFill>
        <p:spPr>
          <a:xfrm>
            <a:off x="0" y="0"/>
            <a:ext cx="12192000" cy="6858000"/>
          </a:xfrm>
          <a:prstGeom prst="rect">
            <a:avLst/>
          </a:prstGeom>
          <a:ln w="12700">
            <a:miter lim="400000"/>
          </a:ln>
        </p:spPr>
      </p:pic>
      <p:sp>
        <p:nvSpPr>
          <p:cNvPr id="668"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669"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67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529216312"/>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49_Default">
    <p:spTree>
      <p:nvGrpSpPr>
        <p:cNvPr id="1" name=""/>
        <p:cNvGrpSpPr/>
        <p:nvPr/>
      </p:nvGrpSpPr>
      <p:grpSpPr>
        <a:xfrm>
          <a:off x="0" y="0"/>
          <a:ext cx="0" cy="0"/>
          <a:chOff x="0" y="0"/>
          <a:chExt cx="0" cy="0"/>
        </a:xfrm>
      </p:grpSpPr>
      <p:pic>
        <p:nvPicPr>
          <p:cNvPr id="677"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pic>
        <p:nvPicPr>
          <p:cNvPr id="678" name="A screenshot of a computerDescription automatically generated with low confidence" descr="A screenshot of a computerDescription automatically generated with low confidence"/>
          <p:cNvPicPr>
            <a:picLocks noChangeAspect="1"/>
          </p:cNvPicPr>
          <p:nvPr/>
        </p:nvPicPr>
        <p:blipFill>
          <a:blip r:embed="rId3"/>
          <a:srcRect l="50932"/>
          <a:stretch>
            <a:fillRect/>
          </a:stretch>
        </p:blipFill>
        <p:spPr>
          <a:xfrm>
            <a:off x="0" y="0"/>
            <a:ext cx="12192000" cy="6858000"/>
          </a:xfrm>
          <a:prstGeom prst="rect">
            <a:avLst/>
          </a:prstGeom>
          <a:ln w="12700">
            <a:miter lim="400000"/>
          </a:ln>
        </p:spPr>
      </p:pic>
      <p:sp>
        <p:nvSpPr>
          <p:cNvPr id="679"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680"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68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98234669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50_Default">
    <p:spTree>
      <p:nvGrpSpPr>
        <p:cNvPr id="1" name=""/>
        <p:cNvGrpSpPr/>
        <p:nvPr/>
      </p:nvGrpSpPr>
      <p:grpSpPr>
        <a:xfrm>
          <a:off x="0" y="0"/>
          <a:ext cx="0" cy="0"/>
          <a:chOff x="0" y="0"/>
          <a:chExt cx="0" cy="0"/>
        </a:xfrm>
      </p:grpSpPr>
      <p:pic>
        <p:nvPicPr>
          <p:cNvPr id="688"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8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37038401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51_Default">
    <p:spTree>
      <p:nvGrpSpPr>
        <p:cNvPr id="1" name=""/>
        <p:cNvGrpSpPr/>
        <p:nvPr/>
      </p:nvGrpSpPr>
      <p:grpSpPr>
        <a:xfrm>
          <a:off x="0" y="0"/>
          <a:ext cx="0" cy="0"/>
          <a:chOff x="0" y="0"/>
          <a:chExt cx="0" cy="0"/>
        </a:xfrm>
      </p:grpSpPr>
      <p:pic>
        <p:nvPicPr>
          <p:cNvPr id="696"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697"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698"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69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22639699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B343F480-234E-AE4D-90D4-2AC8C11382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5287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52_Default">
    <p:spTree>
      <p:nvGrpSpPr>
        <p:cNvPr id="1" name=""/>
        <p:cNvGrpSpPr/>
        <p:nvPr/>
      </p:nvGrpSpPr>
      <p:grpSpPr>
        <a:xfrm>
          <a:off x="0" y="0"/>
          <a:ext cx="0" cy="0"/>
          <a:chOff x="0" y="0"/>
          <a:chExt cx="0" cy="0"/>
        </a:xfrm>
      </p:grpSpPr>
      <p:pic>
        <p:nvPicPr>
          <p:cNvPr id="706"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0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83514269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53_Default">
    <p:spTree>
      <p:nvGrpSpPr>
        <p:cNvPr id="1" name=""/>
        <p:cNvGrpSpPr/>
        <p:nvPr/>
      </p:nvGrpSpPr>
      <p:grpSpPr>
        <a:xfrm>
          <a:off x="0" y="0"/>
          <a:ext cx="0" cy="0"/>
          <a:chOff x="0" y="0"/>
          <a:chExt cx="0" cy="0"/>
        </a:xfrm>
      </p:grpSpPr>
      <p:pic>
        <p:nvPicPr>
          <p:cNvPr id="714"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71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78881237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54_Default">
    <p:spTree>
      <p:nvGrpSpPr>
        <p:cNvPr id="1" name=""/>
        <p:cNvGrpSpPr/>
        <p:nvPr/>
      </p:nvGrpSpPr>
      <p:grpSpPr>
        <a:xfrm>
          <a:off x="0" y="0"/>
          <a:ext cx="0" cy="0"/>
          <a:chOff x="0" y="0"/>
          <a:chExt cx="0" cy="0"/>
        </a:xfrm>
      </p:grpSpPr>
      <p:pic>
        <p:nvPicPr>
          <p:cNvPr id="722"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723"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724"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72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24162111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55_Default">
    <p:spTree>
      <p:nvGrpSpPr>
        <p:cNvPr id="1" name=""/>
        <p:cNvGrpSpPr/>
        <p:nvPr/>
      </p:nvGrpSpPr>
      <p:grpSpPr>
        <a:xfrm>
          <a:off x="0" y="0"/>
          <a:ext cx="0" cy="0"/>
          <a:chOff x="0" y="0"/>
          <a:chExt cx="0" cy="0"/>
        </a:xfrm>
      </p:grpSpPr>
      <p:pic>
        <p:nvPicPr>
          <p:cNvPr id="732"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73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49066032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56_Default">
    <p:spTree>
      <p:nvGrpSpPr>
        <p:cNvPr id="1" name=""/>
        <p:cNvGrpSpPr/>
        <p:nvPr/>
      </p:nvGrpSpPr>
      <p:grpSpPr>
        <a:xfrm>
          <a:off x="0" y="0"/>
          <a:ext cx="0" cy="0"/>
          <a:chOff x="0" y="0"/>
          <a:chExt cx="0" cy="0"/>
        </a:xfrm>
      </p:grpSpPr>
      <p:pic>
        <p:nvPicPr>
          <p:cNvPr id="740"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74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30853231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57_Default">
    <p:spTree>
      <p:nvGrpSpPr>
        <p:cNvPr id="1" name=""/>
        <p:cNvGrpSpPr/>
        <p:nvPr/>
      </p:nvGrpSpPr>
      <p:grpSpPr>
        <a:xfrm>
          <a:off x="0" y="0"/>
          <a:ext cx="0" cy="0"/>
          <a:chOff x="0" y="0"/>
          <a:chExt cx="0" cy="0"/>
        </a:xfrm>
      </p:grpSpPr>
      <p:pic>
        <p:nvPicPr>
          <p:cNvPr id="748"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74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51747695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58_Default">
    <p:spTree>
      <p:nvGrpSpPr>
        <p:cNvPr id="1" name=""/>
        <p:cNvGrpSpPr/>
        <p:nvPr/>
      </p:nvGrpSpPr>
      <p:grpSpPr>
        <a:xfrm>
          <a:off x="0" y="0"/>
          <a:ext cx="0" cy="0"/>
          <a:chOff x="0" y="0"/>
          <a:chExt cx="0" cy="0"/>
        </a:xfrm>
      </p:grpSpPr>
      <p:pic>
        <p:nvPicPr>
          <p:cNvPr id="756"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75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99010052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59_Default">
    <p:spTree>
      <p:nvGrpSpPr>
        <p:cNvPr id="1" name=""/>
        <p:cNvGrpSpPr/>
        <p:nvPr/>
      </p:nvGrpSpPr>
      <p:grpSpPr>
        <a:xfrm>
          <a:off x="0" y="0"/>
          <a:ext cx="0" cy="0"/>
          <a:chOff x="0" y="0"/>
          <a:chExt cx="0" cy="0"/>
        </a:xfrm>
      </p:grpSpPr>
      <p:pic>
        <p:nvPicPr>
          <p:cNvPr id="764"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76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54287624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60_Default">
    <p:spTree>
      <p:nvGrpSpPr>
        <p:cNvPr id="1" name=""/>
        <p:cNvGrpSpPr/>
        <p:nvPr/>
      </p:nvGrpSpPr>
      <p:grpSpPr>
        <a:xfrm>
          <a:off x="0" y="0"/>
          <a:ext cx="0" cy="0"/>
          <a:chOff x="0" y="0"/>
          <a:chExt cx="0" cy="0"/>
        </a:xfrm>
      </p:grpSpPr>
      <p:pic>
        <p:nvPicPr>
          <p:cNvPr id="772"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7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21537579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61_Default">
    <p:spTree>
      <p:nvGrpSpPr>
        <p:cNvPr id="1" name=""/>
        <p:cNvGrpSpPr/>
        <p:nvPr/>
      </p:nvGrpSpPr>
      <p:grpSpPr>
        <a:xfrm>
          <a:off x="0" y="0"/>
          <a:ext cx="0" cy="0"/>
          <a:chOff x="0" y="0"/>
          <a:chExt cx="0" cy="0"/>
        </a:xfrm>
      </p:grpSpPr>
      <p:pic>
        <p:nvPicPr>
          <p:cNvPr id="780"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78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8725178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9A764A7-1776-5245-B8A4-C7B9167AA6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3677477" y="0"/>
            <a:ext cx="8514523" cy="6858000"/>
          </a:xfrm>
          <a:prstGeom prst="rect">
            <a:avLst/>
          </a:prstGeom>
        </p:spPr>
        <p:txBody>
          <a:bodyPr rtlCol="0">
            <a:normAutofit/>
          </a:bodyPr>
          <a:lstStyle>
            <a:lvl1pPr marL="0" indent="0">
              <a:buFontTx/>
              <a:buNone/>
              <a:defRPr/>
            </a:lvl1pPr>
          </a:lstStyle>
          <a:p>
            <a:pPr lvl="0"/>
            <a:endParaRPr lang="en-US" noProof="0" dirty="0"/>
          </a:p>
        </p:txBody>
      </p:sp>
      <p:sp>
        <p:nvSpPr>
          <p:cNvPr id="5" name="Text Placeholder 11"/>
          <p:cNvSpPr>
            <a:spLocks noGrp="1"/>
          </p:cNvSpPr>
          <p:nvPr>
            <p:ph type="body" sz="quarter" idx="11"/>
          </p:nvPr>
        </p:nvSpPr>
        <p:spPr>
          <a:xfrm>
            <a:off x="382857" y="1886615"/>
            <a:ext cx="2839337" cy="473204"/>
          </a:xfrm>
        </p:spPr>
        <p:txBody>
          <a:bodyPr anchor="b">
            <a:spAutoFit/>
          </a:bodyPr>
          <a:lstStyle>
            <a:lvl1pPr marL="19050" indent="-19050">
              <a:buNone/>
              <a:tabLst/>
              <a:defRPr lang="en-US" sz="2700" b="1" kern="1200" spc="40" dirty="0">
                <a:solidFill>
                  <a:srgbClr val="8D2EDD"/>
                </a:solidFill>
                <a:latin typeface="Helvetica" charset="0"/>
                <a:ea typeface="Helvetica" charset="0"/>
                <a:cs typeface="Helvetica" charset="0"/>
              </a:defRPr>
            </a:lvl1pPr>
          </a:lstStyle>
          <a:p>
            <a:pPr lvl="0"/>
            <a:endParaRPr lang="en-US" dirty="0"/>
          </a:p>
        </p:txBody>
      </p:sp>
      <p:sp>
        <p:nvSpPr>
          <p:cNvPr id="6" name="Text Placeholder 15"/>
          <p:cNvSpPr>
            <a:spLocks noGrp="1"/>
          </p:cNvSpPr>
          <p:nvPr>
            <p:ph type="body" sz="quarter" idx="13"/>
          </p:nvPr>
        </p:nvSpPr>
        <p:spPr>
          <a:xfrm>
            <a:off x="382835" y="2451696"/>
            <a:ext cx="2839336" cy="2024063"/>
          </a:xfrm>
        </p:spPr>
        <p:txBody>
          <a:bodyPr/>
          <a:lstStyle>
            <a:lvl1pPr marL="19050" indent="-19050">
              <a:lnSpc>
                <a:spcPct val="70000"/>
              </a:lnSpc>
              <a:buNone/>
              <a:tabLst/>
              <a:defRPr sz="2300">
                <a:solidFill>
                  <a:srgbClr val="1A151F"/>
                </a:solidFill>
                <a:latin typeface="Helvetica" pitchFamily="2" charset="0"/>
              </a:defRPr>
            </a:lvl1pPr>
          </a:lstStyle>
          <a:p>
            <a:pPr lvl="0"/>
            <a:endParaRPr lang="en-US" dirty="0"/>
          </a:p>
        </p:txBody>
      </p:sp>
    </p:spTree>
    <p:extLst>
      <p:ext uri="{BB962C8B-B14F-4D97-AF65-F5344CB8AC3E}">
        <p14:creationId xmlns:p14="http://schemas.microsoft.com/office/powerpoint/2010/main" val="30821245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62_Default">
    <p:spTree>
      <p:nvGrpSpPr>
        <p:cNvPr id="1" name=""/>
        <p:cNvGrpSpPr/>
        <p:nvPr/>
      </p:nvGrpSpPr>
      <p:grpSpPr>
        <a:xfrm>
          <a:off x="0" y="0"/>
          <a:ext cx="0" cy="0"/>
          <a:chOff x="0" y="0"/>
          <a:chExt cx="0" cy="0"/>
        </a:xfrm>
      </p:grpSpPr>
      <p:pic>
        <p:nvPicPr>
          <p:cNvPr id="788"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78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09094447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63_Default">
    <p:spTree>
      <p:nvGrpSpPr>
        <p:cNvPr id="1" name=""/>
        <p:cNvGrpSpPr/>
        <p:nvPr/>
      </p:nvGrpSpPr>
      <p:grpSpPr>
        <a:xfrm>
          <a:off x="0" y="0"/>
          <a:ext cx="0" cy="0"/>
          <a:chOff x="0" y="0"/>
          <a:chExt cx="0" cy="0"/>
        </a:xfrm>
      </p:grpSpPr>
      <p:pic>
        <p:nvPicPr>
          <p:cNvPr id="796"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79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34955057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64_Default">
    <p:spTree>
      <p:nvGrpSpPr>
        <p:cNvPr id="1" name=""/>
        <p:cNvGrpSpPr/>
        <p:nvPr/>
      </p:nvGrpSpPr>
      <p:grpSpPr>
        <a:xfrm>
          <a:off x="0" y="0"/>
          <a:ext cx="0" cy="0"/>
          <a:chOff x="0" y="0"/>
          <a:chExt cx="0" cy="0"/>
        </a:xfrm>
      </p:grpSpPr>
      <p:pic>
        <p:nvPicPr>
          <p:cNvPr id="804"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805"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806"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80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73916324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65_Default">
    <p:spTree>
      <p:nvGrpSpPr>
        <p:cNvPr id="1" name=""/>
        <p:cNvGrpSpPr/>
        <p:nvPr/>
      </p:nvGrpSpPr>
      <p:grpSpPr>
        <a:xfrm>
          <a:off x="0" y="0"/>
          <a:ext cx="0" cy="0"/>
          <a:chOff x="0" y="0"/>
          <a:chExt cx="0" cy="0"/>
        </a:xfrm>
      </p:grpSpPr>
      <p:pic>
        <p:nvPicPr>
          <p:cNvPr id="814"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81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62349814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19_Custom Layout">
    <p:spTree>
      <p:nvGrpSpPr>
        <p:cNvPr id="1" name=""/>
        <p:cNvGrpSpPr/>
        <p:nvPr/>
      </p:nvGrpSpPr>
      <p:grpSpPr>
        <a:xfrm>
          <a:off x="0" y="0"/>
          <a:ext cx="0" cy="0"/>
          <a:chOff x="0" y="0"/>
          <a:chExt cx="0" cy="0"/>
        </a:xfrm>
      </p:grpSpPr>
      <p:pic>
        <p:nvPicPr>
          <p:cNvPr id="822" name="Picture 6" descr="Picture 6"/>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823"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581801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830" name="Titeltext"/>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Titeltext</a:t>
            </a:r>
          </a:p>
        </p:txBody>
      </p:sp>
      <p:sp>
        <p:nvSpPr>
          <p:cNvPr id="831" name="Textebene 1…"/>
          <p:cNvSpPr txBox="1">
            <a:spLocks noGrp="1"/>
          </p:cNvSpPr>
          <p:nvPr>
            <p:ph type="body" sz="quarter" idx="1"/>
          </p:nvPr>
        </p:nvSpPr>
        <p:spPr>
          <a:xfrm>
            <a:off x="1524000" y="3602037"/>
            <a:ext cx="9144000" cy="1655763"/>
          </a:xfrm>
          <a:prstGeom prst="rect">
            <a:avLst/>
          </a:prstGeom>
        </p:spPr>
        <p:txBody>
          <a:bodyPr>
            <a:normAutofit/>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Textebene 1</a:t>
            </a:r>
          </a:p>
          <a:p>
            <a:pPr lvl="1"/>
            <a:r>
              <a:t>Textebene 2</a:t>
            </a:r>
          </a:p>
          <a:p>
            <a:pPr lvl="2"/>
            <a:r>
              <a:t>Textebene 3</a:t>
            </a:r>
          </a:p>
          <a:p>
            <a:pPr lvl="3"/>
            <a:r>
              <a:t>Textebene 4</a:t>
            </a:r>
          </a:p>
          <a:p>
            <a:pPr lvl="4"/>
            <a:r>
              <a:t>Textebene 5</a:t>
            </a:r>
          </a:p>
        </p:txBody>
      </p:sp>
      <p:sp>
        <p:nvSpPr>
          <p:cNvPr id="832"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97740245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839"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840"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841"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21948455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848" name="Titeltext"/>
          <p:cNvSpPr txBox="1">
            <a:spLocks noGrp="1"/>
          </p:cNvSpPr>
          <p:nvPr>
            <p:ph type="title"/>
          </p:nvPr>
        </p:nvSpPr>
        <p:spPr>
          <a:xfrm>
            <a:off x="831850" y="1709738"/>
            <a:ext cx="10515600" cy="2852737"/>
          </a:xfrm>
          <a:prstGeom prst="rect">
            <a:avLst/>
          </a:prstGeom>
        </p:spPr>
        <p:txBody>
          <a:bodyPr anchor="b">
            <a:normAutofit/>
          </a:bodyPr>
          <a:lstStyle>
            <a:lvl1pPr>
              <a:defRPr sz="6000"/>
            </a:lvl1pPr>
          </a:lstStyle>
          <a:p>
            <a:r>
              <a:t>Titeltext</a:t>
            </a:r>
          </a:p>
        </p:txBody>
      </p:sp>
      <p:sp>
        <p:nvSpPr>
          <p:cNvPr id="849" name="Textebene 1…"/>
          <p:cNvSpPr txBox="1">
            <a:spLocks noGrp="1"/>
          </p:cNvSpPr>
          <p:nvPr>
            <p:ph type="body" sz="quarter" idx="1"/>
          </p:nvPr>
        </p:nvSpPr>
        <p:spPr>
          <a:xfrm>
            <a:off x="831850" y="4589462"/>
            <a:ext cx="10515600" cy="1500188"/>
          </a:xfrm>
          <a:prstGeom prst="rect">
            <a:avLst/>
          </a:prstGeom>
        </p:spPr>
        <p:txBody>
          <a:bodyPr>
            <a:normAutofit/>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850"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61285045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857"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858" name="Textebene 1…"/>
          <p:cNvSpPr txBox="1">
            <a:spLocks noGrp="1"/>
          </p:cNvSpPr>
          <p:nvPr>
            <p:ph type="body" sz="half" idx="1"/>
          </p:nvPr>
        </p:nvSpPr>
        <p:spPr>
          <a:xfrm>
            <a:off x="838200" y="1825625"/>
            <a:ext cx="5181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859"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04696636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866" name="Titeltext"/>
          <p:cNvSpPr txBox="1">
            <a:spLocks noGrp="1"/>
          </p:cNvSpPr>
          <p:nvPr>
            <p:ph type="title"/>
          </p:nvPr>
        </p:nvSpPr>
        <p:spPr>
          <a:xfrm>
            <a:off x="839787" y="365125"/>
            <a:ext cx="10515601" cy="1325563"/>
          </a:xfrm>
          <a:prstGeom prst="rect">
            <a:avLst/>
          </a:prstGeom>
        </p:spPr>
        <p:txBody>
          <a:bodyPr>
            <a:normAutofit/>
          </a:bodyPr>
          <a:lstStyle/>
          <a:p>
            <a:r>
              <a:t>Titeltext</a:t>
            </a:r>
          </a:p>
        </p:txBody>
      </p:sp>
      <p:sp>
        <p:nvSpPr>
          <p:cNvPr id="867" name="Textebene 1…"/>
          <p:cNvSpPr txBox="1">
            <a:spLocks noGrp="1"/>
          </p:cNvSpPr>
          <p:nvPr>
            <p:ph type="body" sz="quarter" idx="1"/>
          </p:nvPr>
        </p:nvSpPr>
        <p:spPr>
          <a:xfrm>
            <a:off x="839787" y="1681163"/>
            <a:ext cx="5157789" cy="823913"/>
          </a:xfrm>
          <a:prstGeom prst="rect">
            <a:avLst/>
          </a:prstGeom>
        </p:spPr>
        <p:txBody>
          <a:bodyPr anchor="b">
            <a:normAutofit/>
          </a:bodyPr>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Textebene 1</a:t>
            </a:r>
          </a:p>
          <a:p>
            <a:pPr lvl="1"/>
            <a:r>
              <a:t>Textebene 2</a:t>
            </a:r>
          </a:p>
          <a:p>
            <a:pPr lvl="2"/>
            <a:r>
              <a:t>Textebene 3</a:t>
            </a:r>
          </a:p>
          <a:p>
            <a:pPr lvl="3"/>
            <a:r>
              <a:t>Textebene 4</a:t>
            </a:r>
          </a:p>
          <a:p>
            <a:pPr lvl="4"/>
            <a:r>
              <a:t>Textebene 5</a:t>
            </a:r>
          </a:p>
        </p:txBody>
      </p:sp>
      <p:sp>
        <p:nvSpPr>
          <p:cNvPr id="868" name="Text Placeholder 4"/>
          <p:cNvSpPr>
            <a:spLocks noGrp="1"/>
          </p:cNvSpPr>
          <p:nvPr>
            <p:ph type="body" sz="quarter" idx="21"/>
          </p:nvPr>
        </p:nvSpPr>
        <p:spPr>
          <a:xfrm>
            <a:off x="6172200" y="1681163"/>
            <a:ext cx="5183188" cy="823913"/>
          </a:xfrm>
          <a:prstGeom prst="rect">
            <a:avLst/>
          </a:prstGeom>
        </p:spPr>
        <p:txBody>
          <a:bodyPr anchor="b">
            <a:normAutofit/>
          </a:bodyPr>
          <a:lstStyle/>
          <a:p>
            <a:pPr marL="0" indent="0">
              <a:buSzTx/>
              <a:buFontTx/>
              <a:buNone/>
              <a:defRPr sz="2400" b="1"/>
            </a:pPr>
            <a:endParaRPr/>
          </a:p>
        </p:txBody>
      </p:sp>
      <p:sp>
        <p:nvSpPr>
          <p:cNvPr id="869"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644667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51F78ED0-15C8-4642-8B3A-AE254655D5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2854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876"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877"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29186787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884"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332550838"/>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891" name="Titel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Titeltext</a:t>
            </a:r>
          </a:p>
        </p:txBody>
      </p:sp>
      <p:sp>
        <p:nvSpPr>
          <p:cNvPr id="892" name="Textebene 1…"/>
          <p:cNvSpPr txBox="1">
            <a:spLocks noGrp="1"/>
          </p:cNvSpPr>
          <p:nvPr>
            <p:ph type="body" sz="half" idx="1"/>
          </p:nvPr>
        </p:nvSpPr>
        <p:spPr>
          <a:xfrm>
            <a:off x="5183187" y="987425"/>
            <a:ext cx="6172201" cy="4873625"/>
          </a:xfrm>
          <a:prstGeom prst="rect">
            <a:avLst/>
          </a:prstGeom>
        </p:spPr>
        <p:txBody>
          <a:bodyPr>
            <a:normAutofit/>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Textebene 1</a:t>
            </a:r>
          </a:p>
          <a:p>
            <a:pPr lvl="1"/>
            <a:r>
              <a:t>Textebene 2</a:t>
            </a:r>
          </a:p>
          <a:p>
            <a:pPr lvl="2"/>
            <a:r>
              <a:t>Textebene 3</a:t>
            </a:r>
          </a:p>
          <a:p>
            <a:pPr lvl="3"/>
            <a:r>
              <a:t>Textebene 4</a:t>
            </a:r>
          </a:p>
          <a:p>
            <a:pPr lvl="4"/>
            <a:r>
              <a:t>Textebene 5</a:t>
            </a:r>
          </a:p>
        </p:txBody>
      </p:sp>
      <p:sp>
        <p:nvSpPr>
          <p:cNvPr id="893" name="Text Placeholder 3"/>
          <p:cNvSpPr>
            <a:spLocks noGrp="1"/>
          </p:cNvSpPr>
          <p:nvPr>
            <p:ph type="body" sz="quarter" idx="21"/>
          </p:nvPr>
        </p:nvSpPr>
        <p:spPr>
          <a:xfrm>
            <a:off x="839787" y="2057400"/>
            <a:ext cx="3932239" cy="3811588"/>
          </a:xfrm>
          <a:prstGeom prst="rect">
            <a:avLst/>
          </a:prstGeom>
        </p:spPr>
        <p:txBody>
          <a:bodyPr>
            <a:normAutofit/>
          </a:bodyPr>
          <a:lstStyle/>
          <a:p>
            <a:pPr marL="0" indent="0">
              <a:buSzTx/>
              <a:buFontTx/>
              <a:buNone/>
              <a:defRPr sz="1600"/>
            </a:pPr>
            <a:endParaRPr/>
          </a:p>
        </p:txBody>
      </p:sp>
      <p:sp>
        <p:nvSpPr>
          <p:cNvPr id="894"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9171616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901" name="Titel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Titeltext</a:t>
            </a:r>
          </a:p>
        </p:txBody>
      </p:sp>
      <p:sp>
        <p:nvSpPr>
          <p:cNvPr id="902" name="Picture Placeholder 2"/>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903" name="Textebene 1…"/>
          <p:cNvSpPr txBox="1">
            <a:spLocks noGrp="1"/>
          </p:cNvSpPr>
          <p:nvPr>
            <p:ph type="body" sz="quarter" idx="1"/>
          </p:nvPr>
        </p:nvSpPr>
        <p:spPr>
          <a:xfrm>
            <a:off x="839787" y="2057400"/>
            <a:ext cx="3932239" cy="3811588"/>
          </a:xfrm>
          <a:prstGeom prst="rect">
            <a:avLst/>
          </a:prstGeom>
        </p:spPr>
        <p:txBody>
          <a:bodyPr>
            <a:normAutofit/>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Textebene 1</a:t>
            </a:r>
          </a:p>
          <a:p>
            <a:pPr lvl="1"/>
            <a:r>
              <a:t>Textebene 2</a:t>
            </a:r>
          </a:p>
          <a:p>
            <a:pPr lvl="2"/>
            <a:r>
              <a:t>Textebene 3</a:t>
            </a:r>
          </a:p>
          <a:p>
            <a:pPr lvl="3"/>
            <a:r>
              <a:t>Textebene 4</a:t>
            </a:r>
          </a:p>
          <a:p>
            <a:pPr lvl="4"/>
            <a:r>
              <a:t>Textebene 5</a:t>
            </a:r>
          </a:p>
        </p:txBody>
      </p:sp>
      <p:sp>
        <p:nvSpPr>
          <p:cNvPr id="904"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82776951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66_Default">
    <p:spTree>
      <p:nvGrpSpPr>
        <p:cNvPr id="1" name=""/>
        <p:cNvGrpSpPr/>
        <p:nvPr/>
      </p:nvGrpSpPr>
      <p:grpSpPr>
        <a:xfrm>
          <a:off x="0" y="0"/>
          <a:ext cx="0" cy="0"/>
          <a:chOff x="0" y="0"/>
          <a:chExt cx="0" cy="0"/>
        </a:xfrm>
      </p:grpSpPr>
      <p:sp>
        <p:nvSpPr>
          <p:cNvPr id="911"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924642986"/>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67_Default">
    <p:spTree>
      <p:nvGrpSpPr>
        <p:cNvPr id="1" name=""/>
        <p:cNvGrpSpPr/>
        <p:nvPr/>
      </p:nvGrpSpPr>
      <p:grpSpPr>
        <a:xfrm>
          <a:off x="0" y="0"/>
          <a:ext cx="0" cy="0"/>
          <a:chOff x="0" y="0"/>
          <a:chExt cx="0" cy="0"/>
        </a:xfrm>
      </p:grpSpPr>
      <p:sp>
        <p:nvSpPr>
          <p:cNvPr id="918"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919"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920"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18403863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68_Default">
    <p:spTree>
      <p:nvGrpSpPr>
        <p:cNvPr id="1" name=""/>
        <p:cNvGrpSpPr/>
        <p:nvPr/>
      </p:nvGrpSpPr>
      <p:grpSpPr>
        <a:xfrm>
          <a:off x="0" y="0"/>
          <a:ext cx="0" cy="0"/>
          <a:chOff x="0" y="0"/>
          <a:chExt cx="0" cy="0"/>
        </a:xfrm>
      </p:grpSpPr>
      <p:sp>
        <p:nvSpPr>
          <p:cNvPr id="927"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20953304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69_Default">
    <p:spTree>
      <p:nvGrpSpPr>
        <p:cNvPr id="1" name=""/>
        <p:cNvGrpSpPr/>
        <p:nvPr/>
      </p:nvGrpSpPr>
      <p:grpSpPr>
        <a:xfrm>
          <a:off x="0" y="0"/>
          <a:ext cx="0" cy="0"/>
          <a:chOff x="0" y="0"/>
          <a:chExt cx="0" cy="0"/>
        </a:xfrm>
      </p:grpSpPr>
      <p:pic>
        <p:nvPicPr>
          <p:cNvPr id="934"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93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58779344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70_Default">
    <p:spTree>
      <p:nvGrpSpPr>
        <p:cNvPr id="1" name=""/>
        <p:cNvGrpSpPr/>
        <p:nvPr/>
      </p:nvGrpSpPr>
      <p:grpSpPr>
        <a:xfrm>
          <a:off x="0" y="0"/>
          <a:ext cx="0" cy="0"/>
          <a:chOff x="0" y="0"/>
          <a:chExt cx="0" cy="0"/>
        </a:xfrm>
      </p:grpSpPr>
      <p:pic>
        <p:nvPicPr>
          <p:cNvPr id="942"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pic>
        <p:nvPicPr>
          <p:cNvPr id="943" name="A screenshot of a computerDescription automatically generated with low confidence" descr="A screenshot of a computerDescription automatically generated with low confidence"/>
          <p:cNvPicPr>
            <a:picLocks noChangeAspect="1"/>
          </p:cNvPicPr>
          <p:nvPr/>
        </p:nvPicPr>
        <p:blipFill>
          <a:blip r:embed="rId3"/>
          <a:srcRect l="50932"/>
          <a:stretch>
            <a:fillRect/>
          </a:stretch>
        </p:blipFill>
        <p:spPr>
          <a:xfrm>
            <a:off x="0" y="0"/>
            <a:ext cx="12192000" cy="6858000"/>
          </a:xfrm>
          <a:prstGeom prst="rect">
            <a:avLst/>
          </a:prstGeom>
          <a:ln w="12700">
            <a:miter lim="400000"/>
          </a:ln>
        </p:spPr>
      </p:pic>
      <p:sp>
        <p:nvSpPr>
          <p:cNvPr id="944"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945"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94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46722308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71_Default">
    <p:spTree>
      <p:nvGrpSpPr>
        <p:cNvPr id="1" name=""/>
        <p:cNvGrpSpPr/>
        <p:nvPr/>
      </p:nvGrpSpPr>
      <p:grpSpPr>
        <a:xfrm>
          <a:off x="0" y="0"/>
          <a:ext cx="0" cy="0"/>
          <a:chOff x="0" y="0"/>
          <a:chExt cx="0" cy="0"/>
        </a:xfrm>
      </p:grpSpPr>
      <p:pic>
        <p:nvPicPr>
          <p:cNvPr id="953"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5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1793820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2C6AD142-25CE-8344-AE1C-95C3A5196A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9276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72_Default">
    <p:spTree>
      <p:nvGrpSpPr>
        <p:cNvPr id="1" name=""/>
        <p:cNvGrpSpPr/>
        <p:nvPr/>
      </p:nvGrpSpPr>
      <p:grpSpPr>
        <a:xfrm>
          <a:off x="0" y="0"/>
          <a:ext cx="0" cy="0"/>
          <a:chOff x="0" y="0"/>
          <a:chExt cx="0" cy="0"/>
        </a:xfrm>
      </p:grpSpPr>
      <p:pic>
        <p:nvPicPr>
          <p:cNvPr id="961"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962"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963"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96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07984703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73_Default">
    <p:spTree>
      <p:nvGrpSpPr>
        <p:cNvPr id="1" name=""/>
        <p:cNvGrpSpPr/>
        <p:nvPr/>
      </p:nvGrpSpPr>
      <p:grpSpPr>
        <a:xfrm>
          <a:off x="0" y="0"/>
          <a:ext cx="0" cy="0"/>
          <a:chOff x="0" y="0"/>
          <a:chExt cx="0" cy="0"/>
        </a:xfrm>
      </p:grpSpPr>
      <p:pic>
        <p:nvPicPr>
          <p:cNvPr id="971"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7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98816990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74_Default">
    <p:spTree>
      <p:nvGrpSpPr>
        <p:cNvPr id="1" name=""/>
        <p:cNvGrpSpPr/>
        <p:nvPr/>
      </p:nvGrpSpPr>
      <p:grpSpPr>
        <a:xfrm>
          <a:off x="0" y="0"/>
          <a:ext cx="0" cy="0"/>
          <a:chOff x="0" y="0"/>
          <a:chExt cx="0" cy="0"/>
        </a:xfrm>
      </p:grpSpPr>
      <p:pic>
        <p:nvPicPr>
          <p:cNvPr id="979"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98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350763143"/>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75_Default">
    <p:spTree>
      <p:nvGrpSpPr>
        <p:cNvPr id="1" name=""/>
        <p:cNvGrpSpPr/>
        <p:nvPr/>
      </p:nvGrpSpPr>
      <p:grpSpPr>
        <a:xfrm>
          <a:off x="0" y="0"/>
          <a:ext cx="0" cy="0"/>
          <a:chOff x="0" y="0"/>
          <a:chExt cx="0" cy="0"/>
        </a:xfrm>
      </p:grpSpPr>
      <p:pic>
        <p:nvPicPr>
          <p:cNvPr id="987"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988"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989"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99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080729999"/>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76_Default">
    <p:spTree>
      <p:nvGrpSpPr>
        <p:cNvPr id="1" name=""/>
        <p:cNvGrpSpPr/>
        <p:nvPr/>
      </p:nvGrpSpPr>
      <p:grpSpPr>
        <a:xfrm>
          <a:off x="0" y="0"/>
          <a:ext cx="0" cy="0"/>
          <a:chOff x="0" y="0"/>
          <a:chExt cx="0" cy="0"/>
        </a:xfrm>
      </p:grpSpPr>
      <p:pic>
        <p:nvPicPr>
          <p:cNvPr id="997"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998"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06574392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77_Default">
    <p:spTree>
      <p:nvGrpSpPr>
        <p:cNvPr id="1" name=""/>
        <p:cNvGrpSpPr/>
        <p:nvPr/>
      </p:nvGrpSpPr>
      <p:grpSpPr>
        <a:xfrm>
          <a:off x="0" y="0"/>
          <a:ext cx="0" cy="0"/>
          <a:chOff x="0" y="0"/>
          <a:chExt cx="0" cy="0"/>
        </a:xfrm>
      </p:grpSpPr>
      <p:pic>
        <p:nvPicPr>
          <p:cNvPr id="1005"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100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732821567"/>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78_Default">
    <p:spTree>
      <p:nvGrpSpPr>
        <p:cNvPr id="1" name=""/>
        <p:cNvGrpSpPr/>
        <p:nvPr/>
      </p:nvGrpSpPr>
      <p:grpSpPr>
        <a:xfrm>
          <a:off x="0" y="0"/>
          <a:ext cx="0" cy="0"/>
          <a:chOff x="0" y="0"/>
          <a:chExt cx="0" cy="0"/>
        </a:xfrm>
      </p:grpSpPr>
      <p:pic>
        <p:nvPicPr>
          <p:cNvPr id="1013"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101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52254551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79_Default">
    <p:spTree>
      <p:nvGrpSpPr>
        <p:cNvPr id="1" name=""/>
        <p:cNvGrpSpPr/>
        <p:nvPr/>
      </p:nvGrpSpPr>
      <p:grpSpPr>
        <a:xfrm>
          <a:off x="0" y="0"/>
          <a:ext cx="0" cy="0"/>
          <a:chOff x="0" y="0"/>
          <a:chExt cx="0" cy="0"/>
        </a:xfrm>
      </p:grpSpPr>
      <p:pic>
        <p:nvPicPr>
          <p:cNvPr id="1021"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102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43610436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80_Default">
    <p:spTree>
      <p:nvGrpSpPr>
        <p:cNvPr id="1" name=""/>
        <p:cNvGrpSpPr/>
        <p:nvPr/>
      </p:nvGrpSpPr>
      <p:grpSpPr>
        <a:xfrm>
          <a:off x="0" y="0"/>
          <a:ext cx="0" cy="0"/>
          <a:chOff x="0" y="0"/>
          <a:chExt cx="0" cy="0"/>
        </a:xfrm>
      </p:grpSpPr>
      <p:pic>
        <p:nvPicPr>
          <p:cNvPr id="1029"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103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141818867"/>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81_Default">
    <p:spTree>
      <p:nvGrpSpPr>
        <p:cNvPr id="1" name=""/>
        <p:cNvGrpSpPr/>
        <p:nvPr/>
      </p:nvGrpSpPr>
      <p:grpSpPr>
        <a:xfrm>
          <a:off x="0" y="0"/>
          <a:ext cx="0" cy="0"/>
          <a:chOff x="0" y="0"/>
          <a:chExt cx="0" cy="0"/>
        </a:xfrm>
      </p:grpSpPr>
      <p:pic>
        <p:nvPicPr>
          <p:cNvPr id="1037"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38"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086701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6F1D4D9-59C3-974C-BD98-34D4CC1BE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3677477" y="0"/>
            <a:ext cx="8514523" cy="6858000"/>
          </a:xfrm>
          <a:prstGeom prst="rect">
            <a:avLst/>
          </a:prstGeom>
        </p:spPr>
        <p:txBody>
          <a:bodyPr rtlCol="0">
            <a:normAutofit/>
          </a:bodyPr>
          <a:lstStyle>
            <a:lvl1pPr marL="0" indent="0">
              <a:buFontTx/>
              <a:buNone/>
              <a:defRPr/>
            </a:lvl1pPr>
          </a:lstStyle>
          <a:p>
            <a:pPr lvl="0"/>
            <a:endParaRPr lang="en-US" noProof="0" dirty="0"/>
          </a:p>
        </p:txBody>
      </p:sp>
      <p:sp>
        <p:nvSpPr>
          <p:cNvPr id="5" name="Text Placeholder 11"/>
          <p:cNvSpPr>
            <a:spLocks noGrp="1"/>
          </p:cNvSpPr>
          <p:nvPr>
            <p:ph type="body" sz="quarter" idx="11"/>
          </p:nvPr>
        </p:nvSpPr>
        <p:spPr>
          <a:xfrm>
            <a:off x="382857" y="1886615"/>
            <a:ext cx="2839337" cy="473204"/>
          </a:xfrm>
        </p:spPr>
        <p:txBody>
          <a:bodyPr anchor="b">
            <a:spAutoFit/>
          </a:bodyPr>
          <a:lstStyle>
            <a:lvl1pPr marL="19050" indent="-19050">
              <a:buNone/>
              <a:tabLst/>
              <a:defRPr lang="en-US" sz="2700" b="1" kern="1200" spc="40" dirty="0">
                <a:solidFill>
                  <a:srgbClr val="8D2EDD"/>
                </a:solidFill>
                <a:latin typeface="Helvetica" charset="0"/>
                <a:ea typeface="Helvetica" charset="0"/>
                <a:cs typeface="Helvetica" charset="0"/>
              </a:defRPr>
            </a:lvl1pPr>
          </a:lstStyle>
          <a:p>
            <a:pPr lvl="0"/>
            <a:endParaRPr lang="en-US" dirty="0"/>
          </a:p>
        </p:txBody>
      </p:sp>
      <p:sp>
        <p:nvSpPr>
          <p:cNvPr id="6" name="Text Placeholder 15"/>
          <p:cNvSpPr>
            <a:spLocks noGrp="1"/>
          </p:cNvSpPr>
          <p:nvPr>
            <p:ph type="body" sz="quarter" idx="13"/>
          </p:nvPr>
        </p:nvSpPr>
        <p:spPr>
          <a:xfrm>
            <a:off x="382835" y="2451696"/>
            <a:ext cx="2839336" cy="2024063"/>
          </a:xfrm>
        </p:spPr>
        <p:txBody>
          <a:bodyPr/>
          <a:lstStyle>
            <a:lvl1pPr marL="19050" indent="-19050">
              <a:lnSpc>
                <a:spcPct val="70000"/>
              </a:lnSpc>
              <a:buNone/>
              <a:tabLst/>
              <a:defRPr sz="2300">
                <a:solidFill>
                  <a:srgbClr val="1A151F"/>
                </a:solidFill>
                <a:latin typeface="Helvetica" pitchFamily="2" charset="0"/>
              </a:defRPr>
            </a:lvl1pPr>
          </a:lstStyle>
          <a:p>
            <a:pPr lvl="0"/>
            <a:endParaRPr lang="en-US" dirty="0"/>
          </a:p>
        </p:txBody>
      </p:sp>
    </p:spTree>
    <p:extLst>
      <p:ext uri="{BB962C8B-B14F-4D97-AF65-F5344CB8AC3E}">
        <p14:creationId xmlns:p14="http://schemas.microsoft.com/office/powerpoint/2010/main" val="32319783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82_Default">
    <p:spTree>
      <p:nvGrpSpPr>
        <p:cNvPr id="1" name=""/>
        <p:cNvGrpSpPr/>
        <p:nvPr/>
      </p:nvGrpSpPr>
      <p:grpSpPr>
        <a:xfrm>
          <a:off x="0" y="0"/>
          <a:ext cx="0" cy="0"/>
          <a:chOff x="0" y="0"/>
          <a:chExt cx="0" cy="0"/>
        </a:xfrm>
      </p:grpSpPr>
      <p:pic>
        <p:nvPicPr>
          <p:cNvPr id="1045"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104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946104745"/>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83_Default">
    <p:spTree>
      <p:nvGrpSpPr>
        <p:cNvPr id="1" name=""/>
        <p:cNvGrpSpPr/>
        <p:nvPr/>
      </p:nvGrpSpPr>
      <p:grpSpPr>
        <a:xfrm>
          <a:off x="0" y="0"/>
          <a:ext cx="0" cy="0"/>
          <a:chOff x="0" y="0"/>
          <a:chExt cx="0" cy="0"/>
        </a:xfrm>
      </p:grpSpPr>
      <p:pic>
        <p:nvPicPr>
          <p:cNvPr id="1053"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105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462728891"/>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84_Default">
    <p:spTree>
      <p:nvGrpSpPr>
        <p:cNvPr id="1" name=""/>
        <p:cNvGrpSpPr/>
        <p:nvPr/>
      </p:nvGrpSpPr>
      <p:grpSpPr>
        <a:xfrm>
          <a:off x="0" y="0"/>
          <a:ext cx="0" cy="0"/>
          <a:chOff x="0" y="0"/>
          <a:chExt cx="0" cy="0"/>
        </a:xfrm>
      </p:grpSpPr>
      <p:pic>
        <p:nvPicPr>
          <p:cNvPr id="1061"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106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78457012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85_Default">
    <p:spTree>
      <p:nvGrpSpPr>
        <p:cNvPr id="1" name=""/>
        <p:cNvGrpSpPr/>
        <p:nvPr/>
      </p:nvGrpSpPr>
      <p:grpSpPr>
        <a:xfrm>
          <a:off x="0" y="0"/>
          <a:ext cx="0" cy="0"/>
          <a:chOff x="0" y="0"/>
          <a:chExt cx="0" cy="0"/>
        </a:xfrm>
      </p:grpSpPr>
      <p:pic>
        <p:nvPicPr>
          <p:cNvPr id="1069"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1070"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1071"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107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34348107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86_Default">
    <p:spTree>
      <p:nvGrpSpPr>
        <p:cNvPr id="1" name=""/>
        <p:cNvGrpSpPr/>
        <p:nvPr/>
      </p:nvGrpSpPr>
      <p:grpSpPr>
        <a:xfrm>
          <a:off x="0" y="0"/>
          <a:ext cx="0" cy="0"/>
          <a:chOff x="0" y="0"/>
          <a:chExt cx="0" cy="0"/>
        </a:xfrm>
      </p:grpSpPr>
      <p:pic>
        <p:nvPicPr>
          <p:cNvPr id="1079"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108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9891547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B6D419E3-9E9C-8D4B-858F-E244A6B0B9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815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83A63DFB-CC61-C64F-BEEE-94CEBB644C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982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980A2B5-C435-854C-8ACD-B2E189F603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3677477" y="0"/>
            <a:ext cx="8514523" cy="6858000"/>
          </a:xfrm>
          <a:prstGeom prst="rect">
            <a:avLst/>
          </a:prstGeom>
        </p:spPr>
        <p:txBody>
          <a:bodyPr rtlCol="0">
            <a:normAutofit/>
          </a:bodyPr>
          <a:lstStyle>
            <a:lvl1pPr marL="0" indent="0">
              <a:buFontTx/>
              <a:buNone/>
              <a:defRPr/>
            </a:lvl1pPr>
          </a:lstStyle>
          <a:p>
            <a:pPr lvl="0"/>
            <a:endParaRPr lang="en-US" noProof="0" dirty="0"/>
          </a:p>
        </p:txBody>
      </p:sp>
      <p:sp>
        <p:nvSpPr>
          <p:cNvPr id="5" name="Text Placeholder 11"/>
          <p:cNvSpPr>
            <a:spLocks noGrp="1"/>
          </p:cNvSpPr>
          <p:nvPr>
            <p:ph type="body" sz="quarter" idx="11"/>
          </p:nvPr>
        </p:nvSpPr>
        <p:spPr>
          <a:xfrm>
            <a:off x="382857" y="1886615"/>
            <a:ext cx="2839337" cy="473204"/>
          </a:xfrm>
        </p:spPr>
        <p:txBody>
          <a:bodyPr anchor="b">
            <a:spAutoFit/>
          </a:bodyPr>
          <a:lstStyle>
            <a:lvl1pPr marL="19050" indent="-19050">
              <a:buNone/>
              <a:tabLst/>
              <a:defRPr lang="en-US" sz="2700" b="1" kern="1200" spc="40" dirty="0">
                <a:solidFill>
                  <a:srgbClr val="8D2EDD"/>
                </a:solidFill>
                <a:latin typeface="Helvetica" charset="0"/>
                <a:ea typeface="Helvetica" charset="0"/>
                <a:cs typeface="Helvetica" charset="0"/>
              </a:defRPr>
            </a:lvl1pPr>
          </a:lstStyle>
          <a:p>
            <a:pPr lvl="0"/>
            <a:endParaRPr lang="en-US" dirty="0"/>
          </a:p>
        </p:txBody>
      </p:sp>
      <p:sp>
        <p:nvSpPr>
          <p:cNvPr id="6" name="Text Placeholder 15"/>
          <p:cNvSpPr>
            <a:spLocks noGrp="1"/>
          </p:cNvSpPr>
          <p:nvPr>
            <p:ph type="body" sz="quarter" idx="13"/>
          </p:nvPr>
        </p:nvSpPr>
        <p:spPr>
          <a:xfrm>
            <a:off x="382835" y="2451696"/>
            <a:ext cx="2839336" cy="2024063"/>
          </a:xfrm>
        </p:spPr>
        <p:txBody>
          <a:bodyPr/>
          <a:lstStyle>
            <a:lvl1pPr marL="19050" indent="-19050">
              <a:lnSpc>
                <a:spcPct val="70000"/>
              </a:lnSpc>
              <a:buNone/>
              <a:tabLst/>
              <a:defRPr sz="2300">
                <a:solidFill>
                  <a:srgbClr val="1A151F"/>
                </a:solidFill>
                <a:latin typeface="Helvetica" pitchFamily="2" charset="0"/>
              </a:defRPr>
            </a:lvl1pPr>
          </a:lstStyle>
          <a:p>
            <a:pPr lvl="0"/>
            <a:endParaRPr lang="en-US" dirty="0"/>
          </a:p>
        </p:txBody>
      </p:sp>
    </p:spTree>
    <p:extLst>
      <p:ext uri="{BB962C8B-B14F-4D97-AF65-F5344CB8AC3E}">
        <p14:creationId xmlns:p14="http://schemas.microsoft.com/office/powerpoint/2010/main" val="2236028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B3D4BC3C-8ACF-E845-929C-5842F6C94D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A screenshot of a computer&#10;&#10;Description automatically generated with low confidence">
            <a:extLst>
              <a:ext uri="{FF2B5EF4-FFF2-40B4-BE49-F238E27FC236}">
                <a16:creationId xmlns:a16="http://schemas.microsoft.com/office/drawing/2014/main" id="{A8E5D3D2-5829-824D-BF53-A812CE8C17D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 r="50934"/>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70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Foliennummer">
            <a:extLst>
              <a:ext uri="{FF2B5EF4-FFF2-40B4-BE49-F238E27FC236}">
                <a16:creationId xmlns:a16="http://schemas.microsoft.com/office/drawing/2014/main" id="{D0ECE304-DD20-6D47-8AA3-FAB26D8603AB}"/>
              </a:ext>
            </a:extLst>
          </p:cNvPr>
          <p:cNvSpPr txBox="1">
            <a:spLocks noGrp="1"/>
          </p:cNvSpPr>
          <p:nvPr>
            <p:ph type="sldNum" sz="quarter" idx="10"/>
          </p:nvPr>
        </p:nvSpPr>
        <p:spPr>
          <a:ln/>
        </p:spPr>
        <p:txBody>
          <a:bodyPr/>
          <a:lstStyle>
            <a:lvl1pPr>
              <a:defRPr/>
            </a:lvl1pPr>
          </a:lstStyle>
          <a:p>
            <a:pPr>
              <a:defRPr/>
            </a:pPr>
            <a:fld id="{626EBFF5-1E6F-A34C-BA50-EDB8F7848238}" type="slidenum">
              <a:rPr/>
              <a:pPr>
                <a:defRPr/>
              </a:pPr>
              <a:t>‹#›</a:t>
            </a:fld>
            <a:endParaRPr/>
          </a:p>
        </p:txBody>
      </p:sp>
    </p:spTree>
    <p:extLst>
      <p:ext uri="{BB962C8B-B14F-4D97-AF65-F5344CB8AC3E}">
        <p14:creationId xmlns:p14="http://schemas.microsoft.com/office/powerpoint/2010/main" val="234035237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8"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19"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4" name="Foliennummer">
            <a:extLst>
              <a:ext uri="{FF2B5EF4-FFF2-40B4-BE49-F238E27FC236}">
                <a16:creationId xmlns:a16="http://schemas.microsoft.com/office/drawing/2014/main" id="{9556B1B8-85B9-0948-80E2-A5604FF672B6}"/>
              </a:ext>
            </a:extLst>
          </p:cNvPr>
          <p:cNvSpPr txBox="1">
            <a:spLocks noGrp="1"/>
          </p:cNvSpPr>
          <p:nvPr>
            <p:ph type="sldNum" sz="quarter" idx="10"/>
          </p:nvPr>
        </p:nvSpPr>
        <p:spPr>
          <a:ln/>
        </p:spPr>
        <p:txBody>
          <a:bodyPr/>
          <a:lstStyle>
            <a:lvl1pPr>
              <a:defRPr/>
            </a:lvl1pPr>
          </a:lstStyle>
          <a:p>
            <a:pPr>
              <a:defRPr/>
            </a:pPr>
            <a:fld id="{63A0F61A-A1C7-8347-AE0A-5C2A24516040}" type="slidenum">
              <a:rPr/>
              <a:pPr>
                <a:defRPr/>
              </a:pPr>
              <a:t>‹#›</a:t>
            </a:fld>
            <a:endParaRPr/>
          </a:p>
        </p:txBody>
      </p:sp>
    </p:spTree>
    <p:extLst>
      <p:ext uri="{BB962C8B-B14F-4D97-AF65-F5344CB8AC3E}">
        <p14:creationId xmlns:p14="http://schemas.microsoft.com/office/powerpoint/2010/main" val="381437403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2" name="Foliennummer">
            <a:extLst>
              <a:ext uri="{FF2B5EF4-FFF2-40B4-BE49-F238E27FC236}">
                <a16:creationId xmlns:a16="http://schemas.microsoft.com/office/drawing/2014/main" id="{1D8EC945-7AED-9A4E-A153-1F51A15BDEC2}"/>
              </a:ext>
            </a:extLst>
          </p:cNvPr>
          <p:cNvSpPr txBox="1">
            <a:spLocks noGrp="1"/>
          </p:cNvSpPr>
          <p:nvPr>
            <p:ph type="sldNum" sz="quarter" idx="10"/>
          </p:nvPr>
        </p:nvSpPr>
        <p:spPr>
          <a:ln/>
        </p:spPr>
        <p:txBody>
          <a:bodyPr/>
          <a:lstStyle>
            <a:lvl1pPr>
              <a:defRPr/>
            </a:lvl1pPr>
          </a:lstStyle>
          <a:p>
            <a:pPr>
              <a:defRPr/>
            </a:pPr>
            <a:fld id="{B7091D05-2527-6C4A-B0FB-7508548BCFD9}" type="slidenum">
              <a:rPr/>
              <a:pPr>
                <a:defRPr/>
              </a:pPr>
              <a:t>‹#›</a:t>
            </a:fld>
            <a:endParaRPr/>
          </a:p>
        </p:txBody>
      </p:sp>
    </p:spTree>
    <p:extLst>
      <p:ext uri="{BB962C8B-B14F-4D97-AF65-F5344CB8AC3E}">
        <p14:creationId xmlns:p14="http://schemas.microsoft.com/office/powerpoint/2010/main" val="67760117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984026AE-8788-B340-8F54-4BDBED69A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7101FE6B-80A6-F144-8B8D-761147229BB8}"/>
              </a:ext>
            </a:extLst>
          </p:cNvPr>
          <p:cNvSpPr txBox="1">
            <a:spLocks noGrp="1"/>
          </p:cNvSpPr>
          <p:nvPr>
            <p:ph type="sldNum" sz="quarter" idx="10"/>
          </p:nvPr>
        </p:nvSpPr>
        <p:spPr>
          <a:xfrm>
            <a:off x="5892800" y="6172200"/>
            <a:ext cx="2844800" cy="368300"/>
          </a:xfrm>
        </p:spPr>
        <p:txBody>
          <a:bodyPr/>
          <a:lstStyle>
            <a:lvl1pPr>
              <a:defRPr/>
            </a:lvl1pPr>
          </a:lstStyle>
          <a:p>
            <a:pPr>
              <a:defRPr/>
            </a:pPr>
            <a:fld id="{8FD535CA-64FE-4441-9C5F-91D05641EAA5}" type="slidenum">
              <a:rPr/>
              <a:pPr>
                <a:defRPr/>
              </a:pPr>
              <a:t>‹#›</a:t>
            </a:fld>
            <a:endParaRPr/>
          </a:p>
        </p:txBody>
      </p:sp>
    </p:spTree>
    <p:extLst>
      <p:ext uri="{BB962C8B-B14F-4D97-AF65-F5344CB8AC3E}">
        <p14:creationId xmlns:p14="http://schemas.microsoft.com/office/powerpoint/2010/main" val="357353144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pic>
        <p:nvPicPr>
          <p:cNvPr id="4" name="Background patternDescription automatically generated" descr="Background patternDescription automatically generated">
            <a:extLst>
              <a:ext uri="{FF2B5EF4-FFF2-40B4-BE49-F238E27FC236}">
                <a16:creationId xmlns:a16="http://schemas.microsoft.com/office/drawing/2014/main" id="{E3DF5850-8EE8-F644-B4BA-9E71ABBBD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A screenshot of a computerDescription automatically generated with low confidence" descr="A screenshot of a computerDescription automatically generated with low confidence">
            <a:extLst>
              <a:ext uri="{FF2B5EF4-FFF2-40B4-BE49-F238E27FC236}">
                <a16:creationId xmlns:a16="http://schemas.microsoft.com/office/drawing/2014/main" id="{A3FE5AD8-551B-EB46-9F09-97D54D97B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93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45"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6" name="Foliennummer">
            <a:extLst>
              <a:ext uri="{FF2B5EF4-FFF2-40B4-BE49-F238E27FC236}">
                <a16:creationId xmlns:a16="http://schemas.microsoft.com/office/drawing/2014/main" id="{1FFEEFEB-6773-7645-A92C-7A7F3E03C7C5}"/>
              </a:ext>
            </a:extLst>
          </p:cNvPr>
          <p:cNvSpPr txBox="1">
            <a:spLocks noGrp="1"/>
          </p:cNvSpPr>
          <p:nvPr>
            <p:ph type="sldNum" sz="quarter" idx="10"/>
          </p:nvPr>
        </p:nvSpPr>
        <p:spPr>
          <a:xfrm>
            <a:off x="5892800" y="6172200"/>
            <a:ext cx="2844800" cy="368300"/>
          </a:xfrm>
        </p:spPr>
        <p:txBody>
          <a:bodyPr/>
          <a:lstStyle>
            <a:lvl1pPr>
              <a:defRPr/>
            </a:lvl1pPr>
          </a:lstStyle>
          <a:p>
            <a:pPr>
              <a:defRPr/>
            </a:pPr>
            <a:fld id="{1555EF6B-F73E-F249-83E8-83235452CBC4}" type="slidenum">
              <a:rPr/>
              <a:pPr>
                <a:defRPr/>
              </a:pPr>
              <a:t>‹#›</a:t>
            </a:fld>
            <a:endParaRPr/>
          </a:p>
        </p:txBody>
      </p:sp>
    </p:spTree>
    <p:extLst>
      <p:ext uri="{BB962C8B-B14F-4D97-AF65-F5344CB8AC3E}">
        <p14:creationId xmlns:p14="http://schemas.microsoft.com/office/powerpoint/2010/main" val="177855065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pic>
        <p:nvPicPr>
          <p:cNvPr id="4" name="Background patternDescription automatically generated" descr="Background patternDescription automatically generated">
            <a:extLst>
              <a:ext uri="{FF2B5EF4-FFF2-40B4-BE49-F238E27FC236}">
                <a16:creationId xmlns:a16="http://schemas.microsoft.com/office/drawing/2014/main" id="{E6AB5706-4918-4D45-A62E-0D5888D82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A screenshot of a computerDescription automatically generated with low confidence" descr="A screenshot of a computerDescription automatically generated with low confidence">
            <a:extLst>
              <a:ext uri="{FF2B5EF4-FFF2-40B4-BE49-F238E27FC236}">
                <a16:creationId xmlns:a16="http://schemas.microsoft.com/office/drawing/2014/main" id="{D9713445-DD22-9B4D-9CEC-1952AD707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93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5"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56"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6" name="Foliennummer">
            <a:extLst>
              <a:ext uri="{FF2B5EF4-FFF2-40B4-BE49-F238E27FC236}">
                <a16:creationId xmlns:a16="http://schemas.microsoft.com/office/drawing/2014/main" id="{79A9732D-EE71-9B44-BF2E-9F5CDE2381C1}"/>
              </a:ext>
            </a:extLst>
          </p:cNvPr>
          <p:cNvSpPr txBox="1">
            <a:spLocks noGrp="1"/>
          </p:cNvSpPr>
          <p:nvPr>
            <p:ph type="sldNum" sz="quarter" idx="10"/>
          </p:nvPr>
        </p:nvSpPr>
        <p:spPr>
          <a:xfrm>
            <a:off x="5892800" y="6172200"/>
            <a:ext cx="2844800" cy="368300"/>
          </a:xfrm>
        </p:spPr>
        <p:txBody>
          <a:bodyPr/>
          <a:lstStyle>
            <a:lvl1pPr>
              <a:defRPr/>
            </a:lvl1pPr>
          </a:lstStyle>
          <a:p>
            <a:pPr>
              <a:defRPr/>
            </a:pPr>
            <a:fld id="{8FC14EAE-5B2C-F649-8C1D-3E3157880984}" type="slidenum">
              <a:rPr/>
              <a:pPr>
                <a:defRPr/>
              </a:pPr>
              <a:t>‹#›</a:t>
            </a:fld>
            <a:endParaRPr/>
          </a:p>
        </p:txBody>
      </p:sp>
    </p:spTree>
    <p:extLst>
      <p:ext uri="{BB962C8B-B14F-4D97-AF65-F5344CB8AC3E}">
        <p14:creationId xmlns:p14="http://schemas.microsoft.com/office/powerpoint/2010/main" val="250420579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81114AD9-DD70-7D4E-81F5-9530AFBAE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77DC8037-FF8D-7841-B716-4662A639F2D8}"/>
              </a:ext>
            </a:extLst>
          </p:cNvPr>
          <p:cNvSpPr txBox="1">
            <a:spLocks noGrp="1"/>
          </p:cNvSpPr>
          <p:nvPr>
            <p:ph type="sldNum" sz="quarter" idx="10"/>
          </p:nvPr>
        </p:nvSpPr>
        <p:spPr>
          <a:xfrm>
            <a:off x="5892800" y="6172200"/>
            <a:ext cx="2844800" cy="368300"/>
          </a:xfrm>
        </p:spPr>
        <p:txBody>
          <a:bodyPr/>
          <a:lstStyle>
            <a:lvl1pPr>
              <a:defRPr/>
            </a:lvl1pPr>
          </a:lstStyle>
          <a:p>
            <a:pPr>
              <a:defRPr/>
            </a:pPr>
            <a:fld id="{0373B1FA-CB28-BF4E-990C-DB43B5DB7E9A}" type="slidenum">
              <a:rPr/>
              <a:pPr>
                <a:defRPr/>
              </a:pPr>
              <a:t>‹#›</a:t>
            </a:fld>
            <a:endParaRPr/>
          </a:p>
        </p:txBody>
      </p:sp>
    </p:spTree>
    <p:extLst>
      <p:ext uri="{BB962C8B-B14F-4D97-AF65-F5344CB8AC3E}">
        <p14:creationId xmlns:p14="http://schemas.microsoft.com/office/powerpoint/2010/main" val="186156439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pic>
        <p:nvPicPr>
          <p:cNvPr id="4" name="Background patternDescription automatically generated" descr="Background patternDescription automatically generated">
            <a:extLst>
              <a:ext uri="{FF2B5EF4-FFF2-40B4-BE49-F238E27FC236}">
                <a16:creationId xmlns:a16="http://schemas.microsoft.com/office/drawing/2014/main" id="{589077D7-341F-C640-BB34-464376C86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3"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74"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5" name="Foliennummer">
            <a:extLst>
              <a:ext uri="{FF2B5EF4-FFF2-40B4-BE49-F238E27FC236}">
                <a16:creationId xmlns:a16="http://schemas.microsoft.com/office/drawing/2014/main" id="{A1586D30-AC22-2446-8CE1-7C3B7EA09F81}"/>
              </a:ext>
            </a:extLst>
          </p:cNvPr>
          <p:cNvSpPr txBox="1">
            <a:spLocks noGrp="1"/>
          </p:cNvSpPr>
          <p:nvPr>
            <p:ph type="sldNum" sz="quarter" idx="10"/>
          </p:nvPr>
        </p:nvSpPr>
        <p:spPr>
          <a:xfrm>
            <a:off x="5892800" y="6172200"/>
            <a:ext cx="2844800" cy="368300"/>
          </a:xfrm>
        </p:spPr>
        <p:txBody>
          <a:bodyPr/>
          <a:lstStyle>
            <a:lvl1pPr>
              <a:defRPr/>
            </a:lvl1pPr>
          </a:lstStyle>
          <a:p>
            <a:pPr>
              <a:defRPr/>
            </a:pPr>
            <a:fld id="{846D99C1-D129-874D-8977-E7457B7B113C}" type="slidenum">
              <a:rPr/>
              <a:pPr>
                <a:defRPr/>
              </a:pPr>
              <a:t>‹#›</a:t>
            </a:fld>
            <a:endParaRPr/>
          </a:p>
        </p:txBody>
      </p:sp>
    </p:spTree>
    <p:extLst>
      <p:ext uri="{BB962C8B-B14F-4D97-AF65-F5344CB8AC3E}">
        <p14:creationId xmlns:p14="http://schemas.microsoft.com/office/powerpoint/2010/main" val="98873020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AE1C0C6C-319F-1145-AD69-B4962F473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8D7A51C6-331B-6344-861F-3AF2227E487F}"/>
              </a:ext>
            </a:extLst>
          </p:cNvPr>
          <p:cNvSpPr txBox="1">
            <a:spLocks noGrp="1"/>
          </p:cNvSpPr>
          <p:nvPr>
            <p:ph type="sldNum" sz="quarter" idx="10"/>
          </p:nvPr>
        </p:nvSpPr>
        <p:spPr>
          <a:xfrm>
            <a:off x="5892800" y="6172200"/>
            <a:ext cx="2844800" cy="368300"/>
          </a:xfrm>
        </p:spPr>
        <p:txBody>
          <a:bodyPr/>
          <a:lstStyle>
            <a:lvl1pPr>
              <a:defRPr/>
            </a:lvl1pPr>
          </a:lstStyle>
          <a:p>
            <a:pPr>
              <a:defRPr/>
            </a:pPr>
            <a:fld id="{B6031462-E8D6-1C4A-88CD-8E91CB9F0C93}" type="slidenum">
              <a:rPr/>
              <a:pPr>
                <a:defRPr/>
              </a:pPr>
              <a:t>‹#›</a:t>
            </a:fld>
            <a:endParaRPr/>
          </a:p>
        </p:txBody>
      </p:sp>
    </p:spTree>
    <p:extLst>
      <p:ext uri="{BB962C8B-B14F-4D97-AF65-F5344CB8AC3E}">
        <p14:creationId xmlns:p14="http://schemas.microsoft.com/office/powerpoint/2010/main" val="100144864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0300A9DE-D3EB-5445-94EF-3903403EF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14EBA20D-CDD7-1A4E-B054-C4AD61F73460}"/>
              </a:ext>
            </a:extLst>
          </p:cNvPr>
          <p:cNvSpPr txBox="1">
            <a:spLocks noGrp="1"/>
          </p:cNvSpPr>
          <p:nvPr>
            <p:ph type="sldNum" sz="quarter" idx="10"/>
          </p:nvPr>
        </p:nvSpPr>
        <p:spPr>
          <a:xfrm>
            <a:off x="5892800" y="6172200"/>
            <a:ext cx="2844800" cy="368300"/>
          </a:xfrm>
        </p:spPr>
        <p:txBody>
          <a:bodyPr/>
          <a:lstStyle>
            <a:lvl1pPr>
              <a:defRPr/>
            </a:lvl1pPr>
          </a:lstStyle>
          <a:p>
            <a:pPr>
              <a:defRPr/>
            </a:pPr>
            <a:fld id="{02855CFC-5A2B-504E-9EB4-6066F75476F9}" type="slidenum">
              <a:rPr/>
              <a:pPr>
                <a:defRPr/>
              </a:pPr>
              <a:t>‹#›</a:t>
            </a:fld>
            <a:endParaRPr/>
          </a:p>
        </p:txBody>
      </p:sp>
    </p:spTree>
    <p:extLst>
      <p:ext uri="{BB962C8B-B14F-4D97-AF65-F5344CB8AC3E}">
        <p14:creationId xmlns:p14="http://schemas.microsoft.com/office/powerpoint/2010/main" val="29936207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11504AAE-1E03-B044-B0FD-7890363DF3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A screenshot of a computer&#10;&#10;Description automatically generated with low confidence">
            <a:extLst>
              <a:ext uri="{FF2B5EF4-FFF2-40B4-BE49-F238E27FC236}">
                <a16:creationId xmlns:a16="http://schemas.microsoft.com/office/drawing/2014/main" id="{011069E0-DCB2-7549-A245-8D779380D6B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093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170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pic>
        <p:nvPicPr>
          <p:cNvPr id="4" name="Background patternDescription automatically generated" descr="Background patternDescription automatically generated">
            <a:extLst>
              <a:ext uri="{FF2B5EF4-FFF2-40B4-BE49-F238E27FC236}">
                <a16:creationId xmlns:a16="http://schemas.microsoft.com/office/drawing/2014/main" id="{E37DF05B-A330-1846-9E1F-3415BEDF5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9"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100"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5" name="Foliennummer">
            <a:extLst>
              <a:ext uri="{FF2B5EF4-FFF2-40B4-BE49-F238E27FC236}">
                <a16:creationId xmlns:a16="http://schemas.microsoft.com/office/drawing/2014/main" id="{1455DC78-20BA-C94B-A82F-32636C8D55BA}"/>
              </a:ext>
            </a:extLst>
          </p:cNvPr>
          <p:cNvSpPr txBox="1">
            <a:spLocks noGrp="1"/>
          </p:cNvSpPr>
          <p:nvPr>
            <p:ph type="sldNum" sz="quarter" idx="10"/>
          </p:nvPr>
        </p:nvSpPr>
        <p:spPr>
          <a:xfrm>
            <a:off x="5892800" y="6172200"/>
            <a:ext cx="2844800" cy="368300"/>
          </a:xfrm>
        </p:spPr>
        <p:txBody>
          <a:bodyPr/>
          <a:lstStyle>
            <a:lvl1pPr>
              <a:defRPr/>
            </a:lvl1pPr>
          </a:lstStyle>
          <a:p>
            <a:pPr>
              <a:defRPr/>
            </a:pPr>
            <a:fld id="{87C66311-9C8D-554F-8765-0018022B6CEA}" type="slidenum">
              <a:rPr/>
              <a:pPr>
                <a:defRPr/>
              </a:pPr>
              <a:t>‹#›</a:t>
            </a:fld>
            <a:endParaRPr/>
          </a:p>
        </p:txBody>
      </p:sp>
    </p:spTree>
    <p:extLst>
      <p:ext uri="{BB962C8B-B14F-4D97-AF65-F5344CB8AC3E}">
        <p14:creationId xmlns:p14="http://schemas.microsoft.com/office/powerpoint/2010/main" val="419434786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51411CB0-B608-FB44-ADEF-407C32B4F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24C4FF78-C877-BC42-8F54-D8B63A14377D}"/>
              </a:ext>
            </a:extLst>
          </p:cNvPr>
          <p:cNvSpPr txBox="1">
            <a:spLocks noGrp="1"/>
          </p:cNvSpPr>
          <p:nvPr>
            <p:ph type="sldNum" sz="quarter" idx="10"/>
          </p:nvPr>
        </p:nvSpPr>
        <p:spPr>
          <a:xfrm>
            <a:off x="5892800" y="6172200"/>
            <a:ext cx="2844800" cy="368300"/>
          </a:xfrm>
        </p:spPr>
        <p:txBody>
          <a:bodyPr/>
          <a:lstStyle>
            <a:lvl1pPr>
              <a:defRPr/>
            </a:lvl1pPr>
          </a:lstStyle>
          <a:p>
            <a:pPr>
              <a:defRPr/>
            </a:pPr>
            <a:fld id="{D01EB42B-865E-7647-BB9E-28642537D432}" type="slidenum">
              <a:rPr/>
              <a:pPr>
                <a:defRPr/>
              </a:pPr>
              <a:t>‹#›</a:t>
            </a:fld>
            <a:endParaRPr/>
          </a:p>
        </p:txBody>
      </p:sp>
    </p:spTree>
    <p:extLst>
      <p:ext uri="{BB962C8B-B14F-4D97-AF65-F5344CB8AC3E}">
        <p14:creationId xmlns:p14="http://schemas.microsoft.com/office/powerpoint/2010/main" val="36128186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2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2815120A-9F86-A84F-9878-492CAC56C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9EA0B3A9-8F4F-534A-80A3-AEC9878AC8CD}"/>
              </a:ext>
            </a:extLst>
          </p:cNvPr>
          <p:cNvSpPr txBox="1">
            <a:spLocks noGrp="1"/>
          </p:cNvSpPr>
          <p:nvPr>
            <p:ph type="sldNum" sz="quarter" idx="10"/>
          </p:nvPr>
        </p:nvSpPr>
        <p:spPr>
          <a:xfrm>
            <a:off x="5892800" y="6172200"/>
            <a:ext cx="2844800" cy="368300"/>
          </a:xfrm>
        </p:spPr>
        <p:txBody>
          <a:bodyPr/>
          <a:lstStyle>
            <a:lvl1pPr>
              <a:defRPr/>
            </a:lvl1pPr>
          </a:lstStyle>
          <a:p>
            <a:pPr>
              <a:defRPr/>
            </a:pPr>
            <a:fld id="{A4BDF163-9190-314C-A1AE-7F687DCA0895}" type="slidenum">
              <a:rPr/>
              <a:pPr>
                <a:defRPr/>
              </a:pPr>
              <a:t>‹#›</a:t>
            </a:fld>
            <a:endParaRPr/>
          </a:p>
        </p:txBody>
      </p:sp>
    </p:spTree>
    <p:extLst>
      <p:ext uri="{BB962C8B-B14F-4D97-AF65-F5344CB8AC3E}">
        <p14:creationId xmlns:p14="http://schemas.microsoft.com/office/powerpoint/2010/main" val="157524336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3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F59638F6-74AD-6C4E-A9CB-AEB2F6AEB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CF009CE1-DBCA-4845-BCBC-8D338E22935E}"/>
              </a:ext>
            </a:extLst>
          </p:cNvPr>
          <p:cNvSpPr txBox="1">
            <a:spLocks noGrp="1"/>
          </p:cNvSpPr>
          <p:nvPr>
            <p:ph type="sldNum" sz="quarter" idx="10"/>
          </p:nvPr>
        </p:nvSpPr>
        <p:spPr>
          <a:xfrm>
            <a:off x="5892800" y="6172200"/>
            <a:ext cx="2844800" cy="368300"/>
          </a:xfrm>
        </p:spPr>
        <p:txBody>
          <a:bodyPr/>
          <a:lstStyle>
            <a:lvl1pPr>
              <a:defRPr/>
            </a:lvl1pPr>
          </a:lstStyle>
          <a:p>
            <a:pPr>
              <a:defRPr/>
            </a:pPr>
            <a:fld id="{F1B9BDAF-C476-3E45-A53A-9E19900A9EF4}" type="slidenum">
              <a:rPr/>
              <a:pPr>
                <a:defRPr/>
              </a:pPr>
              <a:t>‹#›</a:t>
            </a:fld>
            <a:endParaRPr/>
          </a:p>
        </p:txBody>
      </p:sp>
    </p:spTree>
    <p:extLst>
      <p:ext uri="{BB962C8B-B14F-4D97-AF65-F5344CB8AC3E}">
        <p14:creationId xmlns:p14="http://schemas.microsoft.com/office/powerpoint/2010/main" val="37160938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4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766BA0CF-46A4-7C47-BECC-060324E1B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445B2E5A-9156-0546-9F31-8A32F841952C}"/>
              </a:ext>
            </a:extLst>
          </p:cNvPr>
          <p:cNvSpPr txBox="1">
            <a:spLocks noGrp="1"/>
          </p:cNvSpPr>
          <p:nvPr>
            <p:ph type="sldNum" sz="quarter" idx="10"/>
          </p:nvPr>
        </p:nvSpPr>
        <p:spPr>
          <a:xfrm>
            <a:off x="5892800" y="6172200"/>
            <a:ext cx="2844800" cy="368300"/>
          </a:xfrm>
        </p:spPr>
        <p:txBody>
          <a:bodyPr/>
          <a:lstStyle>
            <a:lvl1pPr>
              <a:defRPr/>
            </a:lvl1pPr>
          </a:lstStyle>
          <a:p>
            <a:pPr>
              <a:defRPr/>
            </a:pPr>
            <a:fld id="{B39395A6-59E1-6D48-ADA4-8C85185E99E6}" type="slidenum">
              <a:rPr/>
              <a:pPr>
                <a:defRPr/>
              </a:pPr>
              <a:t>‹#›</a:t>
            </a:fld>
            <a:endParaRPr/>
          </a:p>
        </p:txBody>
      </p:sp>
    </p:spTree>
    <p:extLst>
      <p:ext uri="{BB962C8B-B14F-4D97-AF65-F5344CB8AC3E}">
        <p14:creationId xmlns:p14="http://schemas.microsoft.com/office/powerpoint/2010/main" val="205115535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5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4D04C090-B240-9D49-884C-EB7294BBF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D8441055-28B3-F44B-8122-A070B8231B80}"/>
              </a:ext>
            </a:extLst>
          </p:cNvPr>
          <p:cNvSpPr txBox="1">
            <a:spLocks noGrp="1"/>
          </p:cNvSpPr>
          <p:nvPr>
            <p:ph type="sldNum" sz="quarter" idx="10"/>
          </p:nvPr>
        </p:nvSpPr>
        <p:spPr>
          <a:xfrm>
            <a:off x="5892800" y="6172200"/>
            <a:ext cx="2844800" cy="368300"/>
          </a:xfrm>
        </p:spPr>
        <p:txBody>
          <a:bodyPr/>
          <a:lstStyle>
            <a:lvl1pPr>
              <a:defRPr/>
            </a:lvl1pPr>
          </a:lstStyle>
          <a:p>
            <a:pPr>
              <a:defRPr/>
            </a:pPr>
            <a:fld id="{29B9A1DC-FD61-974D-BC7E-F8402E687936}" type="slidenum">
              <a:rPr/>
              <a:pPr>
                <a:defRPr/>
              </a:pPr>
              <a:t>‹#›</a:t>
            </a:fld>
            <a:endParaRPr/>
          </a:p>
        </p:txBody>
      </p:sp>
    </p:spTree>
    <p:extLst>
      <p:ext uri="{BB962C8B-B14F-4D97-AF65-F5344CB8AC3E}">
        <p14:creationId xmlns:p14="http://schemas.microsoft.com/office/powerpoint/2010/main" val="113645385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8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DE60DEBD-9C2C-854B-A349-6730A910B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A5844419-25CB-404C-954D-1192C4E2AD0E}"/>
              </a:ext>
            </a:extLst>
          </p:cNvPr>
          <p:cNvSpPr txBox="1">
            <a:spLocks noGrp="1"/>
          </p:cNvSpPr>
          <p:nvPr>
            <p:ph type="sldNum" sz="quarter" idx="10"/>
          </p:nvPr>
        </p:nvSpPr>
        <p:spPr>
          <a:xfrm>
            <a:off x="5892800" y="6172200"/>
            <a:ext cx="2844800" cy="368300"/>
          </a:xfrm>
        </p:spPr>
        <p:txBody>
          <a:bodyPr/>
          <a:lstStyle>
            <a:lvl1pPr>
              <a:defRPr/>
            </a:lvl1pPr>
          </a:lstStyle>
          <a:p>
            <a:pPr>
              <a:defRPr/>
            </a:pPr>
            <a:fld id="{03212DE4-8F70-4948-B0E6-ADB97545A1E9}" type="slidenum">
              <a:rPr/>
              <a:pPr>
                <a:defRPr/>
              </a:pPr>
              <a:t>‹#›</a:t>
            </a:fld>
            <a:endParaRPr/>
          </a:p>
        </p:txBody>
      </p:sp>
    </p:spTree>
    <p:extLst>
      <p:ext uri="{BB962C8B-B14F-4D97-AF65-F5344CB8AC3E}">
        <p14:creationId xmlns:p14="http://schemas.microsoft.com/office/powerpoint/2010/main" val="111180636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9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7E53C0D2-A447-3144-95A7-EE028FDB3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E3E98682-2F4A-C349-B192-7E14098421D0}"/>
              </a:ext>
            </a:extLst>
          </p:cNvPr>
          <p:cNvSpPr txBox="1">
            <a:spLocks noGrp="1"/>
          </p:cNvSpPr>
          <p:nvPr>
            <p:ph type="sldNum" sz="quarter" idx="10"/>
          </p:nvPr>
        </p:nvSpPr>
        <p:spPr>
          <a:xfrm>
            <a:off x="5892800" y="6172200"/>
            <a:ext cx="2844800" cy="368300"/>
          </a:xfrm>
        </p:spPr>
        <p:txBody>
          <a:bodyPr/>
          <a:lstStyle>
            <a:lvl1pPr>
              <a:defRPr/>
            </a:lvl1pPr>
          </a:lstStyle>
          <a:p>
            <a:pPr>
              <a:defRPr/>
            </a:pPr>
            <a:fld id="{38C5A4DF-4C5F-314D-8722-B4C7AB6B3172}" type="slidenum">
              <a:rPr/>
              <a:pPr>
                <a:defRPr/>
              </a:pPr>
              <a:t>‹#›</a:t>
            </a:fld>
            <a:endParaRPr/>
          </a:p>
        </p:txBody>
      </p:sp>
    </p:spTree>
    <p:extLst>
      <p:ext uri="{BB962C8B-B14F-4D97-AF65-F5344CB8AC3E}">
        <p14:creationId xmlns:p14="http://schemas.microsoft.com/office/powerpoint/2010/main" val="19740460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0_Default">
    <p:spTree>
      <p:nvGrpSpPr>
        <p:cNvPr id="1" name=""/>
        <p:cNvGrpSpPr/>
        <p:nvPr/>
      </p:nvGrpSpPr>
      <p:grpSpPr>
        <a:xfrm>
          <a:off x="0" y="0"/>
          <a:ext cx="0" cy="0"/>
          <a:chOff x="0" y="0"/>
          <a:chExt cx="0" cy="0"/>
        </a:xfrm>
      </p:grpSpPr>
      <p:pic>
        <p:nvPicPr>
          <p:cNvPr id="4" name="Background patternDescription automatically generated" descr="Background patternDescription automatically generated">
            <a:extLst>
              <a:ext uri="{FF2B5EF4-FFF2-40B4-BE49-F238E27FC236}">
                <a16:creationId xmlns:a16="http://schemas.microsoft.com/office/drawing/2014/main" id="{2645FEC3-9BEB-BD44-BADE-73541E239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1"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182"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5" name="Foliennummer">
            <a:extLst>
              <a:ext uri="{FF2B5EF4-FFF2-40B4-BE49-F238E27FC236}">
                <a16:creationId xmlns:a16="http://schemas.microsoft.com/office/drawing/2014/main" id="{118A4921-5DD6-6940-9C07-5F77A83D4D14}"/>
              </a:ext>
            </a:extLst>
          </p:cNvPr>
          <p:cNvSpPr txBox="1">
            <a:spLocks noGrp="1"/>
          </p:cNvSpPr>
          <p:nvPr>
            <p:ph type="sldNum" sz="quarter" idx="10"/>
          </p:nvPr>
        </p:nvSpPr>
        <p:spPr>
          <a:xfrm>
            <a:off x="5892800" y="6172200"/>
            <a:ext cx="2844800" cy="368300"/>
          </a:xfrm>
        </p:spPr>
        <p:txBody>
          <a:bodyPr/>
          <a:lstStyle>
            <a:lvl1pPr>
              <a:defRPr/>
            </a:lvl1pPr>
          </a:lstStyle>
          <a:p>
            <a:pPr>
              <a:defRPr/>
            </a:pPr>
            <a:fld id="{0FCE41FC-6D0C-9D46-9821-B47C4DFC487A}" type="slidenum">
              <a:rPr/>
              <a:pPr>
                <a:defRPr/>
              </a:pPr>
              <a:t>‹#›</a:t>
            </a:fld>
            <a:endParaRPr/>
          </a:p>
        </p:txBody>
      </p:sp>
    </p:spTree>
    <p:extLst>
      <p:ext uri="{BB962C8B-B14F-4D97-AF65-F5344CB8AC3E}">
        <p14:creationId xmlns:p14="http://schemas.microsoft.com/office/powerpoint/2010/main" val="59887542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1_Default">
    <p:spTree>
      <p:nvGrpSpPr>
        <p:cNvPr id="1" name=""/>
        <p:cNvGrpSpPr/>
        <p:nvPr/>
      </p:nvGrpSpPr>
      <p:grpSpPr>
        <a:xfrm>
          <a:off x="0" y="0"/>
          <a:ext cx="0" cy="0"/>
          <a:chOff x="0" y="0"/>
          <a:chExt cx="0" cy="0"/>
        </a:xfrm>
      </p:grpSpPr>
      <p:pic>
        <p:nvPicPr>
          <p:cNvPr id="2" name="Background patternDescription automatically generated" descr="Background patternDescription automatically generated">
            <a:extLst>
              <a:ext uri="{FF2B5EF4-FFF2-40B4-BE49-F238E27FC236}">
                <a16:creationId xmlns:a16="http://schemas.microsoft.com/office/drawing/2014/main" id="{049AAB1A-E042-BC44-98E9-F138E7287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Foliennummer">
            <a:extLst>
              <a:ext uri="{FF2B5EF4-FFF2-40B4-BE49-F238E27FC236}">
                <a16:creationId xmlns:a16="http://schemas.microsoft.com/office/drawing/2014/main" id="{4B459D50-C9FB-2C43-BCEB-8CA973C3C59E}"/>
              </a:ext>
            </a:extLst>
          </p:cNvPr>
          <p:cNvSpPr txBox="1">
            <a:spLocks noGrp="1"/>
          </p:cNvSpPr>
          <p:nvPr>
            <p:ph type="sldNum" sz="quarter" idx="10"/>
          </p:nvPr>
        </p:nvSpPr>
        <p:spPr>
          <a:xfrm>
            <a:off x="5892800" y="6172200"/>
            <a:ext cx="2844800" cy="368300"/>
          </a:xfrm>
        </p:spPr>
        <p:txBody>
          <a:bodyPr/>
          <a:lstStyle>
            <a:lvl1pPr>
              <a:defRPr/>
            </a:lvl1pPr>
          </a:lstStyle>
          <a:p>
            <a:pPr>
              <a:defRPr/>
            </a:pPr>
            <a:fld id="{32EC7E30-D272-C740-A6CD-6980B37A2254}" type="slidenum">
              <a:rPr/>
              <a:pPr>
                <a:defRPr/>
              </a:pPr>
              <a:t>‹#›</a:t>
            </a:fld>
            <a:endParaRPr/>
          </a:p>
        </p:txBody>
      </p:sp>
    </p:spTree>
    <p:extLst>
      <p:ext uri="{BB962C8B-B14F-4D97-AF65-F5344CB8AC3E}">
        <p14:creationId xmlns:p14="http://schemas.microsoft.com/office/powerpoint/2010/main" val="27010396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5E567188-CAA1-D443-8D4F-486915A63A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373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12"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013226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pic>
        <p:nvPicPr>
          <p:cNvPr id="19" name="Picture 7" descr="Picture 7"/>
          <p:cNvPicPr>
            <a:picLocks noChangeAspect="1"/>
          </p:cNvPicPr>
          <p:nvPr/>
        </p:nvPicPr>
        <p:blipFill>
          <a:blip r:embed="rId2"/>
          <a:srcRect r="50934"/>
          <a:stretch>
            <a:fillRect/>
          </a:stretch>
        </p:blipFill>
        <p:spPr>
          <a:xfrm flipH="1">
            <a:off x="0" y="0"/>
            <a:ext cx="12191503" cy="6858000"/>
          </a:xfrm>
          <a:prstGeom prst="rect">
            <a:avLst/>
          </a:prstGeom>
          <a:ln w="12700">
            <a:miter lim="400000"/>
          </a:ln>
        </p:spPr>
      </p:pic>
      <p:sp>
        <p:nvSpPr>
          <p:cNvPr id="20"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899436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pic>
        <p:nvPicPr>
          <p:cNvPr id="27" name="Picture 7" descr="Picture 7"/>
          <p:cNvPicPr>
            <a:picLocks noChangeAspect="1"/>
          </p:cNvPicPr>
          <p:nvPr/>
        </p:nvPicPr>
        <p:blipFill>
          <a:blip r:embed="rId2"/>
          <a:srcRect l="50932"/>
          <a:stretch>
            <a:fillRect/>
          </a:stretch>
        </p:blipFill>
        <p:spPr>
          <a:xfrm>
            <a:off x="0" y="0"/>
            <a:ext cx="12192000" cy="6858000"/>
          </a:xfrm>
          <a:prstGeom prst="rect">
            <a:avLst/>
          </a:prstGeom>
          <a:ln w="12700">
            <a:miter lim="400000"/>
          </a:ln>
        </p:spPr>
      </p:pic>
      <p:sp>
        <p:nvSpPr>
          <p:cNvPr id="2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243064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pic>
        <p:nvPicPr>
          <p:cNvPr id="35" name="Picture 6" descr="Picture 6"/>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6"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891919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4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99962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3_Custom Layout">
    <p:spTree>
      <p:nvGrpSpPr>
        <p:cNvPr id="1" name=""/>
        <p:cNvGrpSpPr/>
        <p:nvPr/>
      </p:nvGrpSpPr>
      <p:grpSpPr>
        <a:xfrm>
          <a:off x="0" y="0"/>
          <a:ext cx="0" cy="0"/>
          <a:chOff x="0" y="0"/>
          <a:chExt cx="0" cy="0"/>
        </a:xfrm>
      </p:grpSpPr>
      <p:pic>
        <p:nvPicPr>
          <p:cNvPr id="51" name="Picture 6" descr="Picture 6"/>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2" name="Picture Placeholder 3"/>
          <p:cNvSpPr>
            <a:spLocks noGrp="1"/>
          </p:cNvSpPr>
          <p:nvPr>
            <p:ph type="pic" idx="21"/>
          </p:nvPr>
        </p:nvSpPr>
        <p:spPr>
          <a:xfrm>
            <a:off x="3677477" y="0"/>
            <a:ext cx="8514523" cy="6858000"/>
          </a:xfrm>
          <a:prstGeom prst="rect">
            <a:avLst/>
          </a:prstGeom>
        </p:spPr>
        <p:txBody>
          <a:bodyPr lIns="91439" rIns="91439"/>
          <a:lstStyle/>
          <a:p>
            <a:endParaRPr/>
          </a:p>
        </p:txBody>
      </p:sp>
      <p:sp>
        <p:nvSpPr>
          <p:cNvPr id="53" name="Textebene 1…"/>
          <p:cNvSpPr txBox="1">
            <a:spLocks noGrp="1"/>
          </p:cNvSpPr>
          <p:nvPr>
            <p:ph type="body" sz="quarter" idx="1"/>
          </p:nvPr>
        </p:nvSpPr>
        <p:spPr>
          <a:xfrm>
            <a:off x="382857" y="1886615"/>
            <a:ext cx="2839337" cy="473205"/>
          </a:xfrm>
          <a:prstGeom prst="rect">
            <a:avLst/>
          </a:prstGeom>
        </p:spPr>
        <p:txBody>
          <a:bodyPr anchor="b">
            <a:normAutofit/>
          </a:bodyPr>
          <a:lstStyle>
            <a:lvl1pPr marL="19050" indent="-19050">
              <a:buSzTx/>
              <a:buFontTx/>
              <a:buNone/>
              <a:defRPr sz="2700" b="1" spc="40">
                <a:solidFill>
                  <a:srgbClr val="8D2EDD"/>
                </a:solidFill>
                <a:latin typeface="+mn-lt"/>
                <a:ea typeface="+mn-ea"/>
                <a:cs typeface="+mn-cs"/>
                <a:sym typeface="Helvetica"/>
              </a:defRPr>
            </a:lvl1pPr>
            <a:lvl2pPr marL="714375" indent="-257175">
              <a:buFontTx/>
              <a:defRPr sz="2700" b="1" spc="40">
                <a:solidFill>
                  <a:srgbClr val="8D2EDD"/>
                </a:solidFill>
                <a:latin typeface="+mn-lt"/>
                <a:ea typeface="+mn-ea"/>
                <a:cs typeface="+mn-cs"/>
                <a:sym typeface="Helvetica"/>
              </a:defRPr>
            </a:lvl2pPr>
            <a:lvl3pPr marL="1223010" indent="-308610">
              <a:buFontTx/>
              <a:defRPr sz="2700" b="1" spc="40">
                <a:solidFill>
                  <a:srgbClr val="8D2EDD"/>
                </a:solidFill>
                <a:latin typeface="+mn-lt"/>
                <a:ea typeface="+mn-ea"/>
                <a:cs typeface="+mn-cs"/>
                <a:sym typeface="Helvetica"/>
              </a:defRPr>
            </a:lvl3pPr>
            <a:lvl4pPr marL="1714500" indent="-342900">
              <a:buFontTx/>
              <a:defRPr sz="2700" b="1" spc="40">
                <a:solidFill>
                  <a:srgbClr val="8D2EDD"/>
                </a:solidFill>
                <a:latin typeface="+mn-lt"/>
                <a:ea typeface="+mn-ea"/>
                <a:cs typeface="+mn-cs"/>
                <a:sym typeface="Helvetica"/>
              </a:defRPr>
            </a:lvl4pPr>
            <a:lvl5pPr marL="2171700" indent="-342900">
              <a:buFontTx/>
              <a:defRPr sz="2700" b="1" spc="40">
                <a:solidFill>
                  <a:srgbClr val="8D2EDD"/>
                </a:solidFill>
                <a:latin typeface="+mn-lt"/>
                <a:ea typeface="+mn-ea"/>
                <a:cs typeface="+mn-cs"/>
                <a:sym typeface="Helvetica"/>
              </a:defRPr>
            </a:lvl5pPr>
          </a:lstStyle>
          <a:p>
            <a:r>
              <a:t>Textebene 1</a:t>
            </a:r>
          </a:p>
          <a:p>
            <a:pPr lvl="1"/>
            <a:r>
              <a:t>Textebene 2</a:t>
            </a:r>
          </a:p>
          <a:p>
            <a:pPr lvl="2"/>
            <a:r>
              <a:t>Textebene 3</a:t>
            </a:r>
          </a:p>
          <a:p>
            <a:pPr lvl="3"/>
            <a:r>
              <a:t>Textebene 4</a:t>
            </a:r>
          </a:p>
          <a:p>
            <a:pPr lvl="4"/>
            <a:r>
              <a:t>Textebene 5</a:t>
            </a:r>
          </a:p>
        </p:txBody>
      </p:sp>
      <p:sp>
        <p:nvSpPr>
          <p:cNvPr id="54" name="Text Placeholder 15"/>
          <p:cNvSpPr>
            <a:spLocks noGrp="1"/>
          </p:cNvSpPr>
          <p:nvPr>
            <p:ph type="body" sz="quarter" idx="22"/>
          </p:nvPr>
        </p:nvSpPr>
        <p:spPr>
          <a:xfrm>
            <a:off x="382834" y="2451696"/>
            <a:ext cx="2839337" cy="2024064"/>
          </a:xfrm>
          <a:prstGeom prst="rect">
            <a:avLst/>
          </a:prstGeom>
        </p:spPr>
        <p:txBody>
          <a:bodyPr>
            <a:normAutofit/>
          </a:bodyPr>
          <a:lstStyle/>
          <a:p>
            <a:pPr marL="19050" indent="-19050">
              <a:lnSpc>
                <a:spcPct val="70000"/>
              </a:lnSpc>
              <a:buSzTx/>
              <a:buFontTx/>
              <a:buNone/>
              <a:defRPr sz="2300">
                <a:solidFill>
                  <a:srgbClr val="1A151F"/>
                </a:solidFill>
                <a:latin typeface="+mn-lt"/>
                <a:ea typeface="+mn-ea"/>
                <a:cs typeface="+mn-cs"/>
                <a:sym typeface="Helvetica"/>
              </a:defRPr>
            </a:pPr>
            <a:endParaRPr/>
          </a:p>
        </p:txBody>
      </p:sp>
      <p:sp>
        <p:nvSpPr>
          <p:cNvPr id="55"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144287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8_Custom Layout">
    <p:spTree>
      <p:nvGrpSpPr>
        <p:cNvPr id="1" name=""/>
        <p:cNvGrpSpPr/>
        <p:nvPr/>
      </p:nvGrpSpPr>
      <p:grpSpPr>
        <a:xfrm>
          <a:off x="0" y="0"/>
          <a:ext cx="0" cy="0"/>
          <a:chOff x="0" y="0"/>
          <a:chExt cx="0" cy="0"/>
        </a:xfrm>
      </p:grpSpPr>
      <p:pic>
        <p:nvPicPr>
          <p:cNvPr id="62" name="Picture 6" descr="Picture 6"/>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63" name="Picture Placeholder 3"/>
          <p:cNvSpPr>
            <a:spLocks noGrp="1"/>
          </p:cNvSpPr>
          <p:nvPr>
            <p:ph type="pic" idx="21"/>
          </p:nvPr>
        </p:nvSpPr>
        <p:spPr>
          <a:xfrm>
            <a:off x="3677477" y="0"/>
            <a:ext cx="8514523" cy="6858000"/>
          </a:xfrm>
          <a:prstGeom prst="rect">
            <a:avLst/>
          </a:prstGeom>
        </p:spPr>
        <p:txBody>
          <a:bodyPr lIns="91439" rIns="91439"/>
          <a:lstStyle/>
          <a:p>
            <a:endParaRPr/>
          </a:p>
        </p:txBody>
      </p:sp>
      <p:sp>
        <p:nvSpPr>
          <p:cNvPr id="64" name="Textebene 1…"/>
          <p:cNvSpPr txBox="1">
            <a:spLocks noGrp="1"/>
          </p:cNvSpPr>
          <p:nvPr>
            <p:ph type="body" sz="quarter" idx="1"/>
          </p:nvPr>
        </p:nvSpPr>
        <p:spPr>
          <a:xfrm>
            <a:off x="382857" y="1886615"/>
            <a:ext cx="2839337" cy="473205"/>
          </a:xfrm>
          <a:prstGeom prst="rect">
            <a:avLst/>
          </a:prstGeom>
        </p:spPr>
        <p:txBody>
          <a:bodyPr anchor="b">
            <a:normAutofit/>
          </a:bodyPr>
          <a:lstStyle>
            <a:lvl1pPr marL="19050" indent="-19050">
              <a:buSzTx/>
              <a:buFontTx/>
              <a:buNone/>
              <a:defRPr sz="2700" b="1" spc="40">
                <a:solidFill>
                  <a:srgbClr val="8D2EDD"/>
                </a:solidFill>
                <a:latin typeface="+mn-lt"/>
                <a:ea typeface="+mn-ea"/>
                <a:cs typeface="+mn-cs"/>
                <a:sym typeface="Helvetica"/>
              </a:defRPr>
            </a:lvl1pPr>
            <a:lvl2pPr marL="714375" indent="-257175">
              <a:buFontTx/>
              <a:defRPr sz="2700" b="1" spc="40">
                <a:solidFill>
                  <a:srgbClr val="8D2EDD"/>
                </a:solidFill>
                <a:latin typeface="+mn-lt"/>
                <a:ea typeface="+mn-ea"/>
                <a:cs typeface="+mn-cs"/>
                <a:sym typeface="Helvetica"/>
              </a:defRPr>
            </a:lvl2pPr>
            <a:lvl3pPr marL="1223010" indent="-308610">
              <a:buFontTx/>
              <a:defRPr sz="2700" b="1" spc="40">
                <a:solidFill>
                  <a:srgbClr val="8D2EDD"/>
                </a:solidFill>
                <a:latin typeface="+mn-lt"/>
                <a:ea typeface="+mn-ea"/>
                <a:cs typeface="+mn-cs"/>
                <a:sym typeface="Helvetica"/>
              </a:defRPr>
            </a:lvl3pPr>
            <a:lvl4pPr marL="1714500" indent="-342900">
              <a:buFontTx/>
              <a:defRPr sz="2700" b="1" spc="40">
                <a:solidFill>
                  <a:srgbClr val="8D2EDD"/>
                </a:solidFill>
                <a:latin typeface="+mn-lt"/>
                <a:ea typeface="+mn-ea"/>
                <a:cs typeface="+mn-cs"/>
                <a:sym typeface="Helvetica"/>
              </a:defRPr>
            </a:lvl4pPr>
            <a:lvl5pPr marL="2171700" indent="-342900">
              <a:buFontTx/>
              <a:defRPr sz="2700" b="1" spc="40">
                <a:solidFill>
                  <a:srgbClr val="8D2EDD"/>
                </a:solidFill>
                <a:latin typeface="+mn-lt"/>
                <a:ea typeface="+mn-ea"/>
                <a:cs typeface="+mn-cs"/>
                <a:sym typeface="Helvetica"/>
              </a:defRPr>
            </a:lvl5pPr>
          </a:lstStyle>
          <a:p>
            <a:r>
              <a:t>Textebene 1</a:t>
            </a:r>
          </a:p>
          <a:p>
            <a:pPr lvl="1"/>
            <a:r>
              <a:t>Textebene 2</a:t>
            </a:r>
          </a:p>
          <a:p>
            <a:pPr lvl="2"/>
            <a:r>
              <a:t>Textebene 3</a:t>
            </a:r>
          </a:p>
          <a:p>
            <a:pPr lvl="3"/>
            <a:r>
              <a:t>Textebene 4</a:t>
            </a:r>
          </a:p>
          <a:p>
            <a:pPr lvl="4"/>
            <a:r>
              <a:t>Textebene 5</a:t>
            </a:r>
          </a:p>
        </p:txBody>
      </p:sp>
      <p:sp>
        <p:nvSpPr>
          <p:cNvPr id="65" name="Text Placeholder 15"/>
          <p:cNvSpPr>
            <a:spLocks noGrp="1"/>
          </p:cNvSpPr>
          <p:nvPr>
            <p:ph type="body" sz="quarter" idx="22"/>
          </p:nvPr>
        </p:nvSpPr>
        <p:spPr>
          <a:xfrm>
            <a:off x="382834" y="2451696"/>
            <a:ext cx="2839337" cy="2024064"/>
          </a:xfrm>
          <a:prstGeom prst="rect">
            <a:avLst/>
          </a:prstGeom>
        </p:spPr>
        <p:txBody>
          <a:bodyPr>
            <a:normAutofit/>
          </a:bodyPr>
          <a:lstStyle/>
          <a:p>
            <a:pPr marL="19050" indent="-19050">
              <a:lnSpc>
                <a:spcPct val="70000"/>
              </a:lnSpc>
              <a:buSzTx/>
              <a:buFontTx/>
              <a:buNone/>
              <a:defRPr sz="2300">
                <a:solidFill>
                  <a:srgbClr val="1A151F"/>
                </a:solidFill>
                <a:latin typeface="+mn-lt"/>
                <a:ea typeface="+mn-ea"/>
                <a:cs typeface="+mn-cs"/>
                <a:sym typeface="Helvetica"/>
              </a:defRPr>
            </a:pPr>
            <a:endParaRPr/>
          </a:p>
        </p:txBody>
      </p:sp>
      <p:sp>
        <p:nvSpPr>
          <p:cNvPr id="66"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87948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pic>
        <p:nvPicPr>
          <p:cNvPr id="73" name="Picture 6" descr="Picture 6"/>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7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069342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pic>
        <p:nvPicPr>
          <p:cNvPr id="81" name="Picture 6" descr="Picture 6"/>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82"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702450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4_Custom Layout">
    <p:spTree>
      <p:nvGrpSpPr>
        <p:cNvPr id="1" name=""/>
        <p:cNvGrpSpPr/>
        <p:nvPr/>
      </p:nvGrpSpPr>
      <p:grpSpPr>
        <a:xfrm>
          <a:off x="0" y="0"/>
          <a:ext cx="0" cy="0"/>
          <a:chOff x="0" y="0"/>
          <a:chExt cx="0" cy="0"/>
        </a:xfrm>
      </p:grpSpPr>
      <p:pic>
        <p:nvPicPr>
          <p:cNvPr id="89" name="Picture 6" descr="Picture 6"/>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90" name="Picture Placeholder 3"/>
          <p:cNvSpPr>
            <a:spLocks noGrp="1"/>
          </p:cNvSpPr>
          <p:nvPr>
            <p:ph type="pic" idx="21"/>
          </p:nvPr>
        </p:nvSpPr>
        <p:spPr>
          <a:xfrm>
            <a:off x="3677477" y="0"/>
            <a:ext cx="8514523" cy="6858000"/>
          </a:xfrm>
          <a:prstGeom prst="rect">
            <a:avLst/>
          </a:prstGeom>
        </p:spPr>
        <p:txBody>
          <a:bodyPr lIns="91439" rIns="91439"/>
          <a:lstStyle/>
          <a:p>
            <a:endParaRPr/>
          </a:p>
        </p:txBody>
      </p:sp>
      <p:sp>
        <p:nvSpPr>
          <p:cNvPr id="91" name="Textebene 1…"/>
          <p:cNvSpPr txBox="1">
            <a:spLocks noGrp="1"/>
          </p:cNvSpPr>
          <p:nvPr>
            <p:ph type="body" sz="quarter" idx="1"/>
          </p:nvPr>
        </p:nvSpPr>
        <p:spPr>
          <a:xfrm>
            <a:off x="382857" y="1886615"/>
            <a:ext cx="2839337" cy="473205"/>
          </a:xfrm>
          <a:prstGeom prst="rect">
            <a:avLst/>
          </a:prstGeom>
        </p:spPr>
        <p:txBody>
          <a:bodyPr anchor="b">
            <a:normAutofit/>
          </a:bodyPr>
          <a:lstStyle>
            <a:lvl1pPr marL="19050" indent="-19050">
              <a:buSzTx/>
              <a:buFontTx/>
              <a:buNone/>
              <a:defRPr sz="2700" b="1" spc="40">
                <a:solidFill>
                  <a:srgbClr val="8D2EDD"/>
                </a:solidFill>
                <a:latin typeface="+mn-lt"/>
                <a:ea typeface="+mn-ea"/>
                <a:cs typeface="+mn-cs"/>
                <a:sym typeface="Helvetica"/>
              </a:defRPr>
            </a:lvl1pPr>
            <a:lvl2pPr marL="714375" indent="-257175">
              <a:buFontTx/>
              <a:defRPr sz="2700" b="1" spc="40">
                <a:solidFill>
                  <a:srgbClr val="8D2EDD"/>
                </a:solidFill>
                <a:latin typeface="+mn-lt"/>
                <a:ea typeface="+mn-ea"/>
                <a:cs typeface="+mn-cs"/>
                <a:sym typeface="Helvetica"/>
              </a:defRPr>
            </a:lvl2pPr>
            <a:lvl3pPr marL="1223010" indent="-308610">
              <a:buFontTx/>
              <a:defRPr sz="2700" b="1" spc="40">
                <a:solidFill>
                  <a:srgbClr val="8D2EDD"/>
                </a:solidFill>
                <a:latin typeface="+mn-lt"/>
                <a:ea typeface="+mn-ea"/>
                <a:cs typeface="+mn-cs"/>
                <a:sym typeface="Helvetica"/>
              </a:defRPr>
            </a:lvl3pPr>
            <a:lvl4pPr marL="1714500" indent="-342900">
              <a:buFontTx/>
              <a:defRPr sz="2700" b="1" spc="40">
                <a:solidFill>
                  <a:srgbClr val="8D2EDD"/>
                </a:solidFill>
                <a:latin typeface="+mn-lt"/>
                <a:ea typeface="+mn-ea"/>
                <a:cs typeface="+mn-cs"/>
                <a:sym typeface="Helvetica"/>
              </a:defRPr>
            </a:lvl4pPr>
            <a:lvl5pPr marL="2171700" indent="-342900">
              <a:buFontTx/>
              <a:defRPr sz="2700" b="1" spc="40">
                <a:solidFill>
                  <a:srgbClr val="8D2EDD"/>
                </a:solidFill>
                <a:latin typeface="+mn-lt"/>
                <a:ea typeface="+mn-ea"/>
                <a:cs typeface="+mn-cs"/>
                <a:sym typeface="Helvetica"/>
              </a:defRPr>
            </a:lvl5pPr>
          </a:lstStyle>
          <a:p>
            <a:r>
              <a:t>Textebene 1</a:t>
            </a:r>
          </a:p>
          <a:p>
            <a:pPr lvl="1"/>
            <a:r>
              <a:t>Textebene 2</a:t>
            </a:r>
          </a:p>
          <a:p>
            <a:pPr lvl="2"/>
            <a:r>
              <a:t>Textebene 3</a:t>
            </a:r>
          </a:p>
          <a:p>
            <a:pPr lvl="3"/>
            <a:r>
              <a:t>Textebene 4</a:t>
            </a:r>
          </a:p>
          <a:p>
            <a:pPr lvl="4"/>
            <a:r>
              <a:t>Textebene 5</a:t>
            </a:r>
          </a:p>
        </p:txBody>
      </p:sp>
      <p:sp>
        <p:nvSpPr>
          <p:cNvPr id="92" name="Text Placeholder 15"/>
          <p:cNvSpPr>
            <a:spLocks noGrp="1"/>
          </p:cNvSpPr>
          <p:nvPr>
            <p:ph type="body" sz="quarter" idx="22"/>
          </p:nvPr>
        </p:nvSpPr>
        <p:spPr>
          <a:xfrm>
            <a:off x="382834" y="2451696"/>
            <a:ext cx="2839337" cy="2024064"/>
          </a:xfrm>
          <a:prstGeom prst="rect">
            <a:avLst/>
          </a:prstGeom>
        </p:spPr>
        <p:txBody>
          <a:bodyPr>
            <a:normAutofit/>
          </a:bodyPr>
          <a:lstStyle/>
          <a:p>
            <a:pPr marL="19050" indent="-19050">
              <a:lnSpc>
                <a:spcPct val="70000"/>
              </a:lnSpc>
              <a:buSzTx/>
              <a:buFontTx/>
              <a:buNone/>
              <a:defRPr sz="2300">
                <a:solidFill>
                  <a:srgbClr val="1A151F"/>
                </a:solidFill>
                <a:latin typeface="+mn-lt"/>
                <a:ea typeface="+mn-ea"/>
                <a:cs typeface="+mn-cs"/>
                <a:sym typeface="Helvetica"/>
              </a:defRPr>
            </a:pPr>
            <a:endParaRPr/>
          </a:p>
        </p:txBody>
      </p:sp>
      <p:sp>
        <p:nvSpPr>
          <p:cNvPr id="93"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53313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0187E3BD-36E0-6B45-AD0B-3E3361C4D2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229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4_Custom Layout">
    <p:spTree>
      <p:nvGrpSpPr>
        <p:cNvPr id="1" name=""/>
        <p:cNvGrpSpPr/>
        <p:nvPr/>
      </p:nvGrpSpPr>
      <p:grpSpPr>
        <a:xfrm>
          <a:off x="0" y="0"/>
          <a:ext cx="0" cy="0"/>
          <a:chOff x="0" y="0"/>
          <a:chExt cx="0" cy="0"/>
        </a:xfrm>
      </p:grpSpPr>
      <p:pic>
        <p:nvPicPr>
          <p:cNvPr id="100" name="Picture 6" descr="Picture 6"/>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101"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022411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5_Custom Layout">
    <p:spTree>
      <p:nvGrpSpPr>
        <p:cNvPr id="1" name=""/>
        <p:cNvGrpSpPr/>
        <p:nvPr/>
      </p:nvGrpSpPr>
      <p:grpSpPr>
        <a:xfrm>
          <a:off x="0" y="0"/>
          <a:ext cx="0" cy="0"/>
          <a:chOff x="0" y="0"/>
          <a:chExt cx="0" cy="0"/>
        </a:xfrm>
      </p:grpSpPr>
      <p:pic>
        <p:nvPicPr>
          <p:cNvPr id="108" name="Picture 6" descr="Picture 6"/>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109"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363306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5_Custom Layout">
    <p:spTree>
      <p:nvGrpSpPr>
        <p:cNvPr id="1" name=""/>
        <p:cNvGrpSpPr/>
        <p:nvPr/>
      </p:nvGrpSpPr>
      <p:grpSpPr>
        <a:xfrm>
          <a:off x="0" y="0"/>
          <a:ext cx="0" cy="0"/>
          <a:chOff x="0" y="0"/>
          <a:chExt cx="0" cy="0"/>
        </a:xfrm>
      </p:grpSpPr>
      <p:pic>
        <p:nvPicPr>
          <p:cNvPr id="116" name="Picture 6" descr="Picture 6"/>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117" name="Picture Placeholder 3"/>
          <p:cNvSpPr>
            <a:spLocks noGrp="1"/>
          </p:cNvSpPr>
          <p:nvPr>
            <p:ph type="pic" idx="21"/>
          </p:nvPr>
        </p:nvSpPr>
        <p:spPr>
          <a:xfrm>
            <a:off x="3677477" y="0"/>
            <a:ext cx="8514523" cy="6858000"/>
          </a:xfrm>
          <a:prstGeom prst="rect">
            <a:avLst/>
          </a:prstGeom>
        </p:spPr>
        <p:txBody>
          <a:bodyPr lIns="91439" rIns="91439"/>
          <a:lstStyle/>
          <a:p>
            <a:endParaRPr/>
          </a:p>
        </p:txBody>
      </p:sp>
      <p:sp>
        <p:nvSpPr>
          <p:cNvPr id="118" name="Textebene 1…"/>
          <p:cNvSpPr txBox="1">
            <a:spLocks noGrp="1"/>
          </p:cNvSpPr>
          <p:nvPr>
            <p:ph type="body" sz="quarter" idx="1"/>
          </p:nvPr>
        </p:nvSpPr>
        <p:spPr>
          <a:xfrm>
            <a:off x="382857" y="1886615"/>
            <a:ext cx="2839337" cy="473205"/>
          </a:xfrm>
          <a:prstGeom prst="rect">
            <a:avLst/>
          </a:prstGeom>
        </p:spPr>
        <p:txBody>
          <a:bodyPr anchor="b">
            <a:normAutofit/>
          </a:bodyPr>
          <a:lstStyle>
            <a:lvl1pPr marL="19050" indent="-19050">
              <a:buSzTx/>
              <a:buFontTx/>
              <a:buNone/>
              <a:defRPr sz="2700" b="1" spc="40">
                <a:solidFill>
                  <a:srgbClr val="8D2EDD"/>
                </a:solidFill>
                <a:latin typeface="+mn-lt"/>
                <a:ea typeface="+mn-ea"/>
                <a:cs typeface="+mn-cs"/>
                <a:sym typeface="Helvetica"/>
              </a:defRPr>
            </a:lvl1pPr>
            <a:lvl2pPr marL="714375" indent="-257175">
              <a:buFontTx/>
              <a:defRPr sz="2700" b="1" spc="40">
                <a:solidFill>
                  <a:srgbClr val="8D2EDD"/>
                </a:solidFill>
                <a:latin typeface="+mn-lt"/>
                <a:ea typeface="+mn-ea"/>
                <a:cs typeface="+mn-cs"/>
                <a:sym typeface="Helvetica"/>
              </a:defRPr>
            </a:lvl2pPr>
            <a:lvl3pPr marL="1223010" indent="-308610">
              <a:buFontTx/>
              <a:defRPr sz="2700" b="1" spc="40">
                <a:solidFill>
                  <a:srgbClr val="8D2EDD"/>
                </a:solidFill>
                <a:latin typeface="+mn-lt"/>
                <a:ea typeface="+mn-ea"/>
                <a:cs typeface="+mn-cs"/>
                <a:sym typeface="Helvetica"/>
              </a:defRPr>
            </a:lvl3pPr>
            <a:lvl4pPr marL="1714500" indent="-342900">
              <a:buFontTx/>
              <a:defRPr sz="2700" b="1" spc="40">
                <a:solidFill>
                  <a:srgbClr val="8D2EDD"/>
                </a:solidFill>
                <a:latin typeface="+mn-lt"/>
                <a:ea typeface="+mn-ea"/>
                <a:cs typeface="+mn-cs"/>
                <a:sym typeface="Helvetica"/>
              </a:defRPr>
            </a:lvl4pPr>
            <a:lvl5pPr marL="2171700" indent="-342900">
              <a:buFontTx/>
              <a:defRPr sz="2700" b="1" spc="40">
                <a:solidFill>
                  <a:srgbClr val="8D2EDD"/>
                </a:solidFill>
                <a:latin typeface="+mn-lt"/>
                <a:ea typeface="+mn-ea"/>
                <a:cs typeface="+mn-cs"/>
                <a:sym typeface="Helvetica"/>
              </a:defRPr>
            </a:lvl5pPr>
          </a:lstStyle>
          <a:p>
            <a:r>
              <a:t>Textebene 1</a:t>
            </a:r>
          </a:p>
          <a:p>
            <a:pPr lvl="1"/>
            <a:r>
              <a:t>Textebene 2</a:t>
            </a:r>
          </a:p>
          <a:p>
            <a:pPr lvl="2"/>
            <a:r>
              <a:t>Textebene 3</a:t>
            </a:r>
          </a:p>
          <a:p>
            <a:pPr lvl="3"/>
            <a:r>
              <a:t>Textebene 4</a:t>
            </a:r>
          </a:p>
          <a:p>
            <a:pPr lvl="4"/>
            <a:r>
              <a:t>Textebene 5</a:t>
            </a:r>
          </a:p>
        </p:txBody>
      </p:sp>
      <p:sp>
        <p:nvSpPr>
          <p:cNvPr id="119" name="Text Placeholder 15"/>
          <p:cNvSpPr>
            <a:spLocks noGrp="1"/>
          </p:cNvSpPr>
          <p:nvPr>
            <p:ph type="body" sz="quarter" idx="22"/>
          </p:nvPr>
        </p:nvSpPr>
        <p:spPr>
          <a:xfrm>
            <a:off x="382834" y="2451696"/>
            <a:ext cx="2839337" cy="2024064"/>
          </a:xfrm>
          <a:prstGeom prst="rect">
            <a:avLst/>
          </a:prstGeom>
        </p:spPr>
        <p:txBody>
          <a:bodyPr>
            <a:normAutofit/>
          </a:bodyPr>
          <a:lstStyle/>
          <a:p>
            <a:pPr marL="19050" indent="-19050">
              <a:lnSpc>
                <a:spcPct val="70000"/>
              </a:lnSpc>
              <a:buSzTx/>
              <a:buFontTx/>
              <a:buNone/>
              <a:defRPr sz="2300">
                <a:solidFill>
                  <a:srgbClr val="1A151F"/>
                </a:solidFill>
                <a:latin typeface="+mn-lt"/>
                <a:ea typeface="+mn-ea"/>
                <a:cs typeface="+mn-cs"/>
                <a:sym typeface="Helvetica"/>
              </a:defRPr>
            </a:pPr>
            <a:endParaRPr/>
          </a:p>
        </p:txBody>
      </p:sp>
      <p:sp>
        <p:nvSpPr>
          <p:cNvPr id="120"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794495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6_Custom Layout">
    <p:spTree>
      <p:nvGrpSpPr>
        <p:cNvPr id="1" name=""/>
        <p:cNvGrpSpPr/>
        <p:nvPr/>
      </p:nvGrpSpPr>
      <p:grpSpPr>
        <a:xfrm>
          <a:off x="0" y="0"/>
          <a:ext cx="0" cy="0"/>
          <a:chOff x="0" y="0"/>
          <a:chExt cx="0" cy="0"/>
        </a:xfrm>
      </p:grpSpPr>
      <p:pic>
        <p:nvPicPr>
          <p:cNvPr id="127" name="Picture 6" descr="Picture 6"/>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68658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7_Custom Layout">
    <p:spTree>
      <p:nvGrpSpPr>
        <p:cNvPr id="1" name=""/>
        <p:cNvGrpSpPr/>
        <p:nvPr/>
      </p:nvGrpSpPr>
      <p:grpSpPr>
        <a:xfrm>
          <a:off x="0" y="0"/>
          <a:ext cx="0" cy="0"/>
          <a:chOff x="0" y="0"/>
          <a:chExt cx="0" cy="0"/>
        </a:xfrm>
      </p:grpSpPr>
      <p:pic>
        <p:nvPicPr>
          <p:cNvPr id="135" name="Picture 6" descr="Picture 6"/>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136"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551620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16_Custom Layout">
    <p:spTree>
      <p:nvGrpSpPr>
        <p:cNvPr id="1" name=""/>
        <p:cNvGrpSpPr/>
        <p:nvPr/>
      </p:nvGrpSpPr>
      <p:grpSpPr>
        <a:xfrm>
          <a:off x="0" y="0"/>
          <a:ext cx="0" cy="0"/>
          <a:chOff x="0" y="0"/>
          <a:chExt cx="0" cy="0"/>
        </a:xfrm>
      </p:grpSpPr>
      <p:pic>
        <p:nvPicPr>
          <p:cNvPr id="143" name="Picture 6" descr="Picture 6"/>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144" name="Picture Placeholder 3"/>
          <p:cNvSpPr>
            <a:spLocks noGrp="1"/>
          </p:cNvSpPr>
          <p:nvPr>
            <p:ph type="pic" idx="21"/>
          </p:nvPr>
        </p:nvSpPr>
        <p:spPr>
          <a:xfrm>
            <a:off x="3677477" y="0"/>
            <a:ext cx="8514523" cy="6858000"/>
          </a:xfrm>
          <a:prstGeom prst="rect">
            <a:avLst/>
          </a:prstGeom>
        </p:spPr>
        <p:txBody>
          <a:bodyPr lIns="91439" rIns="91439"/>
          <a:lstStyle/>
          <a:p>
            <a:endParaRPr/>
          </a:p>
        </p:txBody>
      </p:sp>
      <p:sp>
        <p:nvSpPr>
          <p:cNvPr id="145" name="Textebene 1…"/>
          <p:cNvSpPr txBox="1">
            <a:spLocks noGrp="1"/>
          </p:cNvSpPr>
          <p:nvPr>
            <p:ph type="body" sz="quarter" idx="1"/>
          </p:nvPr>
        </p:nvSpPr>
        <p:spPr>
          <a:xfrm>
            <a:off x="382857" y="1886615"/>
            <a:ext cx="2839337" cy="473205"/>
          </a:xfrm>
          <a:prstGeom prst="rect">
            <a:avLst/>
          </a:prstGeom>
        </p:spPr>
        <p:txBody>
          <a:bodyPr anchor="b">
            <a:normAutofit/>
          </a:bodyPr>
          <a:lstStyle>
            <a:lvl1pPr marL="19050" indent="-19050">
              <a:buSzTx/>
              <a:buFontTx/>
              <a:buNone/>
              <a:defRPr sz="2700" b="1" spc="40">
                <a:solidFill>
                  <a:srgbClr val="8D2EDD"/>
                </a:solidFill>
                <a:latin typeface="+mn-lt"/>
                <a:ea typeface="+mn-ea"/>
                <a:cs typeface="+mn-cs"/>
                <a:sym typeface="Helvetica"/>
              </a:defRPr>
            </a:lvl1pPr>
            <a:lvl2pPr marL="714375" indent="-257175">
              <a:buFontTx/>
              <a:defRPr sz="2700" b="1" spc="40">
                <a:solidFill>
                  <a:srgbClr val="8D2EDD"/>
                </a:solidFill>
                <a:latin typeface="+mn-lt"/>
                <a:ea typeface="+mn-ea"/>
                <a:cs typeface="+mn-cs"/>
                <a:sym typeface="Helvetica"/>
              </a:defRPr>
            </a:lvl2pPr>
            <a:lvl3pPr marL="1223010" indent="-308610">
              <a:buFontTx/>
              <a:defRPr sz="2700" b="1" spc="40">
                <a:solidFill>
                  <a:srgbClr val="8D2EDD"/>
                </a:solidFill>
                <a:latin typeface="+mn-lt"/>
                <a:ea typeface="+mn-ea"/>
                <a:cs typeface="+mn-cs"/>
                <a:sym typeface="Helvetica"/>
              </a:defRPr>
            </a:lvl3pPr>
            <a:lvl4pPr marL="1714500" indent="-342900">
              <a:buFontTx/>
              <a:defRPr sz="2700" b="1" spc="40">
                <a:solidFill>
                  <a:srgbClr val="8D2EDD"/>
                </a:solidFill>
                <a:latin typeface="+mn-lt"/>
                <a:ea typeface="+mn-ea"/>
                <a:cs typeface="+mn-cs"/>
                <a:sym typeface="Helvetica"/>
              </a:defRPr>
            </a:lvl4pPr>
            <a:lvl5pPr marL="2171700" indent="-342900">
              <a:buFontTx/>
              <a:defRPr sz="2700" b="1" spc="40">
                <a:solidFill>
                  <a:srgbClr val="8D2EDD"/>
                </a:solidFill>
                <a:latin typeface="+mn-lt"/>
                <a:ea typeface="+mn-ea"/>
                <a:cs typeface="+mn-cs"/>
                <a:sym typeface="Helvetica"/>
              </a:defRPr>
            </a:lvl5pPr>
          </a:lstStyle>
          <a:p>
            <a:r>
              <a:t>Textebene 1</a:t>
            </a:r>
          </a:p>
          <a:p>
            <a:pPr lvl="1"/>
            <a:r>
              <a:t>Textebene 2</a:t>
            </a:r>
          </a:p>
          <a:p>
            <a:pPr lvl="2"/>
            <a:r>
              <a:t>Textebene 3</a:t>
            </a:r>
          </a:p>
          <a:p>
            <a:pPr lvl="3"/>
            <a:r>
              <a:t>Textebene 4</a:t>
            </a:r>
          </a:p>
          <a:p>
            <a:pPr lvl="4"/>
            <a:r>
              <a:t>Textebene 5</a:t>
            </a:r>
          </a:p>
        </p:txBody>
      </p:sp>
      <p:sp>
        <p:nvSpPr>
          <p:cNvPr id="146" name="Text Placeholder 15"/>
          <p:cNvSpPr>
            <a:spLocks noGrp="1"/>
          </p:cNvSpPr>
          <p:nvPr>
            <p:ph type="body" sz="quarter" idx="22"/>
          </p:nvPr>
        </p:nvSpPr>
        <p:spPr>
          <a:xfrm>
            <a:off x="382834" y="2451696"/>
            <a:ext cx="2839337" cy="2024064"/>
          </a:xfrm>
          <a:prstGeom prst="rect">
            <a:avLst/>
          </a:prstGeom>
        </p:spPr>
        <p:txBody>
          <a:bodyPr>
            <a:normAutofit/>
          </a:bodyPr>
          <a:lstStyle/>
          <a:p>
            <a:pPr marL="19050" indent="-19050">
              <a:lnSpc>
                <a:spcPct val="70000"/>
              </a:lnSpc>
              <a:buSzTx/>
              <a:buFontTx/>
              <a:buNone/>
              <a:defRPr sz="2300">
                <a:solidFill>
                  <a:srgbClr val="1A151F"/>
                </a:solidFill>
                <a:latin typeface="+mn-lt"/>
                <a:ea typeface="+mn-ea"/>
                <a:cs typeface="+mn-cs"/>
                <a:sym typeface="Helvetica"/>
              </a:defRPr>
            </a:pPr>
            <a:endParaRPr/>
          </a:p>
        </p:txBody>
      </p:sp>
      <p:sp>
        <p:nvSpPr>
          <p:cNvPr id="147"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468646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8_Custom Layout">
    <p:spTree>
      <p:nvGrpSpPr>
        <p:cNvPr id="1" name=""/>
        <p:cNvGrpSpPr/>
        <p:nvPr/>
      </p:nvGrpSpPr>
      <p:grpSpPr>
        <a:xfrm>
          <a:off x="0" y="0"/>
          <a:ext cx="0" cy="0"/>
          <a:chOff x="0" y="0"/>
          <a:chExt cx="0" cy="0"/>
        </a:xfrm>
      </p:grpSpPr>
      <p:pic>
        <p:nvPicPr>
          <p:cNvPr id="154" name="Picture 6" descr="Picture 6"/>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155"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94560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9_Custom Layout">
    <p:spTree>
      <p:nvGrpSpPr>
        <p:cNvPr id="1" name=""/>
        <p:cNvGrpSpPr/>
        <p:nvPr/>
      </p:nvGrpSpPr>
      <p:grpSpPr>
        <a:xfrm>
          <a:off x="0" y="0"/>
          <a:ext cx="0" cy="0"/>
          <a:chOff x="0" y="0"/>
          <a:chExt cx="0" cy="0"/>
        </a:xfrm>
      </p:grpSpPr>
      <p:pic>
        <p:nvPicPr>
          <p:cNvPr id="162" name="Picture 6" descr="Picture 6"/>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163"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052607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17_Custom Layout">
    <p:spTree>
      <p:nvGrpSpPr>
        <p:cNvPr id="1" name=""/>
        <p:cNvGrpSpPr/>
        <p:nvPr/>
      </p:nvGrpSpPr>
      <p:grpSpPr>
        <a:xfrm>
          <a:off x="0" y="0"/>
          <a:ext cx="0" cy="0"/>
          <a:chOff x="0" y="0"/>
          <a:chExt cx="0" cy="0"/>
        </a:xfrm>
      </p:grpSpPr>
      <p:pic>
        <p:nvPicPr>
          <p:cNvPr id="170" name="Picture 6" descr="Picture 6"/>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171" name="Picture Placeholder 3"/>
          <p:cNvSpPr>
            <a:spLocks noGrp="1"/>
          </p:cNvSpPr>
          <p:nvPr>
            <p:ph type="pic" idx="21"/>
          </p:nvPr>
        </p:nvSpPr>
        <p:spPr>
          <a:xfrm>
            <a:off x="3677477" y="0"/>
            <a:ext cx="8514523" cy="6858000"/>
          </a:xfrm>
          <a:prstGeom prst="rect">
            <a:avLst/>
          </a:prstGeom>
        </p:spPr>
        <p:txBody>
          <a:bodyPr lIns="91439" rIns="91439"/>
          <a:lstStyle/>
          <a:p>
            <a:endParaRPr/>
          </a:p>
        </p:txBody>
      </p:sp>
      <p:sp>
        <p:nvSpPr>
          <p:cNvPr id="172" name="Textebene 1…"/>
          <p:cNvSpPr txBox="1">
            <a:spLocks noGrp="1"/>
          </p:cNvSpPr>
          <p:nvPr>
            <p:ph type="body" sz="quarter" idx="1"/>
          </p:nvPr>
        </p:nvSpPr>
        <p:spPr>
          <a:xfrm>
            <a:off x="382857" y="1886615"/>
            <a:ext cx="2839337" cy="473205"/>
          </a:xfrm>
          <a:prstGeom prst="rect">
            <a:avLst/>
          </a:prstGeom>
        </p:spPr>
        <p:txBody>
          <a:bodyPr anchor="b">
            <a:normAutofit/>
          </a:bodyPr>
          <a:lstStyle>
            <a:lvl1pPr marL="19050" indent="-19050">
              <a:buSzTx/>
              <a:buFontTx/>
              <a:buNone/>
              <a:defRPr sz="2700" b="1" spc="40">
                <a:solidFill>
                  <a:srgbClr val="8D2EDD"/>
                </a:solidFill>
                <a:latin typeface="+mn-lt"/>
                <a:ea typeface="+mn-ea"/>
                <a:cs typeface="+mn-cs"/>
                <a:sym typeface="Helvetica"/>
              </a:defRPr>
            </a:lvl1pPr>
            <a:lvl2pPr marL="714375" indent="-257175">
              <a:buFontTx/>
              <a:defRPr sz="2700" b="1" spc="40">
                <a:solidFill>
                  <a:srgbClr val="8D2EDD"/>
                </a:solidFill>
                <a:latin typeface="+mn-lt"/>
                <a:ea typeface="+mn-ea"/>
                <a:cs typeface="+mn-cs"/>
                <a:sym typeface="Helvetica"/>
              </a:defRPr>
            </a:lvl2pPr>
            <a:lvl3pPr marL="1223010" indent="-308610">
              <a:buFontTx/>
              <a:defRPr sz="2700" b="1" spc="40">
                <a:solidFill>
                  <a:srgbClr val="8D2EDD"/>
                </a:solidFill>
                <a:latin typeface="+mn-lt"/>
                <a:ea typeface="+mn-ea"/>
                <a:cs typeface="+mn-cs"/>
                <a:sym typeface="Helvetica"/>
              </a:defRPr>
            </a:lvl3pPr>
            <a:lvl4pPr marL="1714500" indent="-342900">
              <a:buFontTx/>
              <a:defRPr sz="2700" b="1" spc="40">
                <a:solidFill>
                  <a:srgbClr val="8D2EDD"/>
                </a:solidFill>
                <a:latin typeface="+mn-lt"/>
                <a:ea typeface="+mn-ea"/>
                <a:cs typeface="+mn-cs"/>
                <a:sym typeface="Helvetica"/>
              </a:defRPr>
            </a:lvl4pPr>
            <a:lvl5pPr marL="2171700" indent="-342900">
              <a:buFontTx/>
              <a:defRPr sz="2700" b="1" spc="40">
                <a:solidFill>
                  <a:srgbClr val="8D2EDD"/>
                </a:solidFill>
                <a:latin typeface="+mn-lt"/>
                <a:ea typeface="+mn-ea"/>
                <a:cs typeface="+mn-cs"/>
                <a:sym typeface="Helvetica"/>
              </a:defRPr>
            </a:lvl5pPr>
          </a:lstStyle>
          <a:p>
            <a:r>
              <a:t>Textebene 1</a:t>
            </a:r>
          </a:p>
          <a:p>
            <a:pPr lvl="1"/>
            <a:r>
              <a:t>Textebene 2</a:t>
            </a:r>
          </a:p>
          <a:p>
            <a:pPr lvl="2"/>
            <a:r>
              <a:t>Textebene 3</a:t>
            </a:r>
          </a:p>
          <a:p>
            <a:pPr lvl="3"/>
            <a:r>
              <a:t>Textebene 4</a:t>
            </a:r>
          </a:p>
          <a:p>
            <a:pPr lvl="4"/>
            <a:r>
              <a:t>Textebene 5</a:t>
            </a:r>
          </a:p>
        </p:txBody>
      </p:sp>
      <p:sp>
        <p:nvSpPr>
          <p:cNvPr id="173" name="Text Placeholder 15"/>
          <p:cNvSpPr>
            <a:spLocks noGrp="1"/>
          </p:cNvSpPr>
          <p:nvPr>
            <p:ph type="body" sz="quarter" idx="22"/>
          </p:nvPr>
        </p:nvSpPr>
        <p:spPr>
          <a:xfrm>
            <a:off x="382834" y="2451696"/>
            <a:ext cx="2839337" cy="2024064"/>
          </a:xfrm>
          <a:prstGeom prst="rect">
            <a:avLst/>
          </a:prstGeom>
        </p:spPr>
        <p:txBody>
          <a:bodyPr>
            <a:normAutofit/>
          </a:bodyPr>
          <a:lstStyle/>
          <a:p>
            <a:pPr marL="19050" indent="-19050">
              <a:lnSpc>
                <a:spcPct val="70000"/>
              </a:lnSpc>
              <a:buSzTx/>
              <a:buFontTx/>
              <a:buNone/>
              <a:defRPr sz="2300">
                <a:solidFill>
                  <a:srgbClr val="1A151F"/>
                </a:solidFill>
                <a:latin typeface="+mn-lt"/>
                <a:ea typeface="+mn-ea"/>
                <a:cs typeface="+mn-cs"/>
                <a:sym typeface="Helvetica"/>
              </a:defRPr>
            </a:pPr>
            <a:endParaRPr/>
          </a:p>
        </p:txBody>
      </p:sp>
      <p:sp>
        <p:nvSpPr>
          <p:cNvPr id="17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85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81" name="Titeltext"/>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Titeltext</a:t>
            </a:r>
          </a:p>
        </p:txBody>
      </p:sp>
      <p:sp>
        <p:nvSpPr>
          <p:cNvPr id="182" name="Textebene 1…"/>
          <p:cNvSpPr txBox="1">
            <a:spLocks noGrp="1"/>
          </p:cNvSpPr>
          <p:nvPr>
            <p:ph type="body" sz="quarter" idx="1"/>
          </p:nvPr>
        </p:nvSpPr>
        <p:spPr>
          <a:xfrm>
            <a:off x="1524000" y="3602037"/>
            <a:ext cx="9144000" cy="1655763"/>
          </a:xfrm>
          <a:prstGeom prst="rect">
            <a:avLst/>
          </a:prstGeom>
        </p:spPr>
        <p:txBody>
          <a:bodyPr>
            <a:normAutofit/>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Textebene 1</a:t>
            </a:r>
          </a:p>
          <a:p>
            <a:pPr lvl="1"/>
            <a:r>
              <a:t>Textebene 2</a:t>
            </a:r>
          </a:p>
          <a:p>
            <a:pPr lvl="2"/>
            <a:r>
              <a:t>Textebene 3</a:t>
            </a:r>
          </a:p>
          <a:p>
            <a:pPr lvl="3"/>
            <a:r>
              <a:t>Textebene 4</a:t>
            </a:r>
          </a:p>
          <a:p>
            <a:pPr lvl="4"/>
            <a:r>
              <a:t>Textebene 5</a:t>
            </a:r>
          </a:p>
        </p:txBody>
      </p:sp>
      <p:sp>
        <p:nvSpPr>
          <p:cNvPr id="183"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5070679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6" descr="Background pattern&#10;&#10;Description automatically generated">
            <a:extLst>
              <a:ext uri="{FF2B5EF4-FFF2-40B4-BE49-F238E27FC236}">
                <a16:creationId xmlns:a16="http://schemas.microsoft.com/office/drawing/2014/main" id="{F48832C3-2156-DB4A-8D54-93E2DA96F3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3"/>
          <p:cNvSpPr>
            <a:spLocks noGrp="1"/>
          </p:cNvSpPr>
          <p:nvPr>
            <p:ph type="pic" sz="quarter" idx="10"/>
          </p:nvPr>
        </p:nvSpPr>
        <p:spPr>
          <a:xfrm>
            <a:off x="3677477" y="0"/>
            <a:ext cx="8514523" cy="6858000"/>
          </a:xfrm>
          <a:prstGeom prst="rect">
            <a:avLst/>
          </a:prstGeom>
        </p:spPr>
        <p:txBody>
          <a:bodyPr rtlCol="0">
            <a:normAutofit/>
          </a:bodyPr>
          <a:lstStyle>
            <a:lvl1pPr marL="0" indent="0">
              <a:buFontTx/>
              <a:buNone/>
              <a:defRPr/>
            </a:lvl1pPr>
          </a:lstStyle>
          <a:p>
            <a:pPr lvl="0"/>
            <a:endParaRPr lang="en-US" noProof="0" dirty="0"/>
          </a:p>
        </p:txBody>
      </p:sp>
      <p:sp>
        <p:nvSpPr>
          <p:cNvPr id="4" name="Text Placeholder 11"/>
          <p:cNvSpPr>
            <a:spLocks noGrp="1"/>
          </p:cNvSpPr>
          <p:nvPr>
            <p:ph type="body" sz="quarter" idx="11"/>
          </p:nvPr>
        </p:nvSpPr>
        <p:spPr>
          <a:xfrm>
            <a:off x="382857" y="1886615"/>
            <a:ext cx="2839337" cy="473204"/>
          </a:xfrm>
        </p:spPr>
        <p:txBody>
          <a:bodyPr anchor="b">
            <a:spAutoFit/>
          </a:bodyPr>
          <a:lstStyle>
            <a:lvl1pPr marL="19050" indent="-19050">
              <a:buNone/>
              <a:tabLst/>
              <a:defRPr lang="en-US" sz="2700" b="1" kern="1200" spc="40" dirty="0">
                <a:solidFill>
                  <a:srgbClr val="8D2EDD"/>
                </a:solidFill>
                <a:latin typeface="Helvetica" charset="0"/>
                <a:ea typeface="Helvetica" charset="0"/>
                <a:cs typeface="Helvetica" charset="0"/>
              </a:defRPr>
            </a:lvl1pPr>
          </a:lstStyle>
          <a:p>
            <a:pPr lvl="0"/>
            <a:endParaRPr lang="en-US" dirty="0"/>
          </a:p>
        </p:txBody>
      </p:sp>
      <p:sp>
        <p:nvSpPr>
          <p:cNvPr id="5" name="Text Placeholder 15"/>
          <p:cNvSpPr>
            <a:spLocks noGrp="1"/>
          </p:cNvSpPr>
          <p:nvPr>
            <p:ph type="body" sz="quarter" idx="13"/>
          </p:nvPr>
        </p:nvSpPr>
        <p:spPr>
          <a:xfrm>
            <a:off x="382835" y="2451696"/>
            <a:ext cx="2839336" cy="2024063"/>
          </a:xfrm>
        </p:spPr>
        <p:txBody>
          <a:bodyPr/>
          <a:lstStyle>
            <a:lvl1pPr marL="19050" indent="-19050">
              <a:lnSpc>
                <a:spcPct val="70000"/>
              </a:lnSpc>
              <a:buNone/>
              <a:tabLst/>
              <a:defRPr sz="2300">
                <a:solidFill>
                  <a:srgbClr val="1A151F"/>
                </a:solidFill>
                <a:latin typeface="Helvetica" pitchFamily="2" charset="0"/>
              </a:defRPr>
            </a:lvl1pPr>
          </a:lstStyle>
          <a:p>
            <a:pPr lvl="0"/>
            <a:endParaRPr lang="en-US" dirty="0"/>
          </a:p>
        </p:txBody>
      </p:sp>
    </p:spTree>
    <p:extLst>
      <p:ext uri="{BB962C8B-B14F-4D97-AF65-F5344CB8AC3E}">
        <p14:creationId xmlns:p14="http://schemas.microsoft.com/office/powerpoint/2010/main" val="3741212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90"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191" name="Textebene 1…"/>
          <p:cNvSpPr txBox="1">
            <a:spLocks noGrp="1"/>
          </p:cNvSpPr>
          <p:nvPr>
            <p:ph type="body" idx="1"/>
          </p:nvPr>
        </p:nvSpPr>
        <p:spPr>
          <a:xfrm>
            <a:off x="838200" y="1825625"/>
            <a:ext cx="10515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192"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3295000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99" name="Titeltext"/>
          <p:cNvSpPr txBox="1">
            <a:spLocks noGrp="1"/>
          </p:cNvSpPr>
          <p:nvPr>
            <p:ph type="title"/>
          </p:nvPr>
        </p:nvSpPr>
        <p:spPr>
          <a:xfrm>
            <a:off x="831850" y="1709738"/>
            <a:ext cx="10515600" cy="2852737"/>
          </a:xfrm>
          <a:prstGeom prst="rect">
            <a:avLst/>
          </a:prstGeom>
        </p:spPr>
        <p:txBody>
          <a:bodyPr anchor="b">
            <a:normAutofit/>
          </a:bodyPr>
          <a:lstStyle>
            <a:lvl1pPr>
              <a:defRPr sz="6000"/>
            </a:lvl1pPr>
          </a:lstStyle>
          <a:p>
            <a:r>
              <a:t>Titeltext</a:t>
            </a:r>
          </a:p>
        </p:txBody>
      </p:sp>
      <p:sp>
        <p:nvSpPr>
          <p:cNvPr id="200" name="Textebene 1…"/>
          <p:cNvSpPr txBox="1">
            <a:spLocks noGrp="1"/>
          </p:cNvSpPr>
          <p:nvPr>
            <p:ph type="body" sz="quarter" idx="1"/>
          </p:nvPr>
        </p:nvSpPr>
        <p:spPr>
          <a:xfrm>
            <a:off x="831850" y="4589462"/>
            <a:ext cx="10515600" cy="1500188"/>
          </a:xfrm>
          <a:prstGeom prst="rect">
            <a:avLst/>
          </a:prstGeom>
        </p:spPr>
        <p:txBody>
          <a:bodyPr>
            <a:normAutofit/>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201"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94820907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08"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209" name="Textebene 1…"/>
          <p:cNvSpPr txBox="1">
            <a:spLocks noGrp="1"/>
          </p:cNvSpPr>
          <p:nvPr>
            <p:ph type="body" sz="half" idx="1"/>
          </p:nvPr>
        </p:nvSpPr>
        <p:spPr>
          <a:xfrm>
            <a:off x="838200" y="1825625"/>
            <a:ext cx="5181600" cy="4351338"/>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210"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22812165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17" name="Titeltext"/>
          <p:cNvSpPr txBox="1">
            <a:spLocks noGrp="1"/>
          </p:cNvSpPr>
          <p:nvPr>
            <p:ph type="title"/>
          </p:nvPr>
        </p:nvSpPr>
        <p:spPr>
          <a:xfrm>
            <a:off x="839787" y="365125"/>
            <a:ext cx="10515601" cy="1325563"/>
          </a:xfrm>
          <a:prstGeom prst="rect">
            <a:avLst/>
          </a:prstGeom>
        </p:spPr>
        <p:txBody>
          <a:bodyPr>
            <a:normAutofit/>
          </a:bodyPr>
          <a:lstStyle/>
          <a:p>
            <a:r>
              <a:t>Titeltext</a:t>
            </a:r>
          </a:p>
        </p:txBody>
      </p:sp>
      <p:sp>
        <p:nvSpPr>
          <p:cNvPr id="218" name="Textebene 1…"/>
          <p:cNvSpPr txBox="1">
            <a:spLocks noGrp="1"/>
          </p:cNvSpPr>
          <p:nvPr>
            <p:ph type="body" sz="quarter" idx="1"/>
          </p:nvPr>
        </p:nvSpPr>
        <p:spPr>
          <a:xfrm>
            <a:off x="839787" y="1681163"/>
            <a:ext cx="5157789" cy="823913"/>
          </a:xfrm>
          <a:prstGeom prst="rect">
            <a:avLst/>
          </a:prstGeom>
        </p:spPr>
        <p:txBody>
          <a:bodyPr anchor="b">
            <a:normAutofit/>
          </a:bodyPr>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Textebene 1</a:t>
            </a:r>
          </a:p>
          <a:p>
            <a:pPr lvl="1"/>
            <a:r>
              <a:t>Textebene 2</a:t>
            </a:r>
          </a:p>
          <a:p>
            <a:pPr lvl="2"/>
            <a:r>
              <a:t>Textebene 3</a:t>
            </a:r>
          </a:p>
          <a:p>
            <a:pPr lvl="3"/>
            <a:r>
              <a:t>Textebene 4</a:t>
            </a:r>
          </a:p>
          <a:p>
            <a:pPr lvl="4"/>
            <a:r>
              <a:t>Textebene 5</a:t>
            </a:r>
          </a:p>
        </p:txBody>
      </p:sp>
      <p:sp>
        <p:nvSpPr>
          <p:cNvPr id="219" name="Text Placeholder 4"/>
          <p:cNvSpPr>
            <a:spLocks noGrp="1"/>
          </p:cNvSpPr>
          <p:nvPr>
            <p:ph type="body" sz="quarter" idx="21"/>
          </p:nvPr>
        </p:nvSpPr>
        <p:spPr>
          <a:xfrm>
            <a:off x="6172200" y="1681163"/>
            <a:ext cx="5183188" cy="823913"/>
          </a:xfrm>
          <a:prstGeom prst="rect">
            <a:avLst/>
          </a:prstGeom>
        </p:spPr>
        <p:txBody>
          <a:bodyPr anchor="b">
            <a:normAutofit/>
          </a:bodyPr>
          <a:lstStyle/>
          <a:p>
            <a:pPr marL="0" indent="0">
              <a:buSzTx/>
              <a:buFontTx/>
              <a:buNone/>
              <a:defRPr sz="2400" b="1"/>
            </a:pPr>
            <a:endParaRPr/>
          </a:p>
        </p:txBody>
      </p:sp>
      <p:sp>
        <p:nvSpPr>
          <p:cNvPr id="220"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82806256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7" name="Titeltext"/>
          <p:cNvSpPr txBox="1">
            <a:spLocks noGrp="1"/>
          </p:cNvSpPr>
          <p:nvPr>
            <p:ph type="title"/>
          </p:nvPr>
        </p:nvSpPr>
        <p:spPr>
          <a:xfrm>
            <a:off x="838200" y="365125"/>
            <a:ext cx="10515600" cy="1325563"/>
          </a:xfrm>
          <a:prstGeom prst="rect">
            <a:avLst/>
          </a:prstGeom>
        </p:spPr>
        <p:txBody>
          <a:bodyPr>
            <a:normAutofit/>
          </a:bodyPr>
          <a:lstStyle/>
          <a:p>
            <a:r>
              <a:t>Titeltext</a:t>
            </a:r>
          </a:p>
        </p:txBody>
      </p:sp>
      <p:sp>
        <p:nvSpPr>
          <p:cNvPr id="228"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26143449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5"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19129887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42" name="Titel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Titeltext</a:t>
            </a:r>
          </a:p>
        </p:txBody>
      </p:sp>
      <p:sp>
        <p:nvSpPr>
          <p:cNvPr id="243" name="Textebene 1…"/>
          <p:cNvSpPr txBox="1">
            <a:spLocks noGrp="1"/>
          </p:cNvSpPr>
          <p:nvPr>
            <p:ph type="body" sz="half" idx="1"/>
          </p:nvPr>
        </p:nvSpPr>
        <p:spPr>
          <a:xfrm>
            <a:off x="5183187" y="987425"/>
            <a:ext cx="6172201" cy="4873625"/>
          </a:xfrm>
          <a:prstGeom prst="rect">
            <a:avLst/>
          </a:prstGeom>
        </p:spPr>
        <p:txBody>
          <a:bodyPr>
            <a:normAutofit/>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Textebene 1</a:t>
            </a:r>
          </a:p>
          <a:p>
            <a:pPr lvl="1"/>
            <a:r>
              <a:t>Textebene 2</a:t>
            </a:r>
          </a:p>
          <a:p>
            <a:pPr lvl="2"/>
            <a:r>
              <a:t>Textebene 3</a:t>
            </a:r>
          </a:p>
          <a:p>
            <a:pPr lvl="3"/>
            <a:r>
              <a:t>Textebene 4</a:t>
            </a:r>
          </a:p>
          <a:p>
            <a:pPr lvl="4"/>
            <a:r>
              <a:t>Textebene 5</a:t>
            </a:r>
          </a:p>
        </p:txBody>
      </p:sp>
      <p:sp>
        <p:nvSpPr>
          <p:cNvPr id="244" name="Text Placeholder 3"/>
          <p:cNvSpPr>
            <a:spLocks noGrp="1"/>
          </p:cNvSpPr>
          <p:nvPr>
            <p:ph type="body" sz="quarter" idx="21"/>
          </p:nvPr>
        </p:nvSpPr>
        <p:spPr>
          <a:xfrm>
            <a:off x="839787" y="2057400"/>
            <a:ext cx="3932239" cy="3811588"/>
          </a:xfrm>
          <a:prstGeom prst="rect">
            <a:avLst/>
          </a:prstGeom>
        </p:spPr>
        <p:txBody>
          <a:bodyPr>
            <a:normAutofit/>
          </a:bodyPr>
          <a:lstStyle/>
          <a:p>
            <a:pPr marL="0" indent="0">
              <a:buSzTx/>
              <a:buFontTx/>
              <a:buNone/>
              <a:defRPr sz="1600"/>
            </a:pPr>
            <a:endParaRPr/>
          </a:p>
        </p:txBody>
      </p:sp>
      <p:sp>
        <p:nvSpPr>
          <p:cNvPr id="245"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01667487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52" name="Titel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Titeltext</a:t>
            </a:r>
          </a:p>
        </p:txBody>
      </p:sp>
      <p:sp>
        <p:nvSpPr>
          <p:cNvPr id="253" name="Picture Placeholder 2"/>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254" name="Textebene 1…"/>
          <p:cNvSpPr txBox="1">
            <a:spLocks noGrp="1"/>
          </p:cNvSpPr>
          <p:nvPr>
            <p:ph type="body" sz="quarter" idx="1"/>
          </p:nvPr>
        </p:nvSpPr>
        <p:spPr>
          <a:xfrm>
            <a:off x="839787" y="2057400"/>
            <a:ext cx="3932239" cy="3811588"/>
          </a:xfrm>
          <a:prstGeom prst="rect">
            <a:avLst/>
          </a:prstGeom>
        </p:spPr>
        <p:txBody>
          <a:bodyPr>
            <a:normAutofit/>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Textebene 1</a:t>
            </a:r>
          </a:p>
          <a:p>
            <a:pPr lvl="1"/>
            <a:r>
              <a:t>Textebene 2</a:t>
            </a:r>
          </a:p>
          <a:p>
            <a:pPr lvl="2"/>
            <a:r>
              <a:t>Textebene 3</a:t>
            </a:r>
          </a:p>
          <a:p>
            <a:pPr lvl="3"/>
            <a:r>
              <a:t>Textebene 4</a:t>
            </a:r>
          </a:p>
          <a:p>
            <a:pPr lvl="4"/>
            <a:r>
              <a:t>Textebene 5</a:t>
            </a:r>
          </a:p>
        </p:txBody>
      </p:sp>
      <p:sp>
        <p:nvSpPr>
          <p:cNvPr id="255" name="Foliennummer"/>
          <p:cNvSpPr txBox="1">
            <a:spLocks noGrp="1"/>
          </p:cNvSpPr>
          <p:nvPr>
            <p:ph type="sldNum" sz="quarter" idx="2"/>
          </p:nvPr>
        </p:nvSpPr>
        <p:spPr>
          <a:xfrm>
            <a:off x="11095176" y="6414760"/>
            <a:ext cx="258624" cy="248305"/>
          </a:xfrm>
          <a:prstGeom prst="rect">
            <a:avLst/>
          </a:prstGeom>
        </p:spPr>
        <p:txBody>
          <a:bodyPr/>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09687725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62"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04383438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269"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270"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271"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654733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6" descr="Background pattern&#10;&#10;Description automatically generated">
            <a:extLst>
              <a:ext uri="{FF2B5EF4-FFF2-40B4-BE49-F238E27FC236}">
                <a16:creationId xmlns:a16="http://schemas.microsoft.com/office/drawing/2014/main" id="{76543101-64B4-AF4E-83A7-52AE2720CF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3"/>
          <p:cNvSpPr>
            <a:spLocks noGrp="1"/>
          </p:cNvSpPr>
          <p:nvPr>
            <p:ph type="pic" sz="quarter" idx="10"/>
          </p:nvPr>
        </p:nvSpPr>
        <p:spPr>
          <a:xfrm>
            <a:off x="3677477" y="0"/>
            <a:ext cx="8514523" cy="6858000"/>
          </a:xfrm>
          <a:prstGeom prst="rect">
            <a:avLst/>
          </a:prstGeom>
        </p:spPr>
        <p:txBody>
          <a:bodyPr rtlCol="0">
            <a:normAutofit/>
          </a:bodyPr>
          <a:lstStyle>
            <a:lvl1pPr marL="0" indent="0">
              <a:buFontTx/>
              <a:buNone/>
              <a:defRPr/>
            </a:lvl1pPr>
          </a:lstStyle>
          <a:p>
            <a:pPr lvl="0"/>
            <a:endParaRPr lang="en-US" noProof="0" dirty="0"/>
          </a:p>
        </p:txBody>
      </p:sp>
      <p:sp>
        <p:nvSpPr>
          <p:cNvPr id="4" name="Text Placeholder 11"/>
          <p:cNvSpPr>
            <a:spLocks noGrp="1"/>
          </p:cNvSpPr>
          <p:nvPr>
            <p:ph type="body" sz="quarter" idx="11"/>
          </p:nvPr>
        </p:nvSpPr>
        <p:spPr>
          <a:xfrm>
            <a:off x="382857" y="1886615"/>
            <a:ext cx="2839337" cy="473204"/>
          </a:xfrm>
        </p:spPr>
        <p:txBody>
          <a:bodyPr anchor="b">
            <a:spAutoFit/>
          </a:bodyPr>
          <a:lstStyle>
            <a:lvl1pPr marL="19050" indent="-19050">
              <a:buNone/>
              <a:tabLst/>
              <a:defRPr lang="en-US" sz="2700" b="1" kern="1200" spc="40" dirty="0">
                <a:solidFill>
                  <a:srgbClr val="8D2EDD"/>
                </a:solidFill>
                <a:latin typeface="Helvetica" charset="0"/>
                <a:ea typeface="Helvetica" charset="0"/>
                <a:cs typeface="Helvetica" charset="0"/>
              </a:defRPr>
            </a:lvl1pPr>
          </a:lstStyle>
          <a:p>
            <a:pPr lvl="0"/>
            <a:endParaRPr lang="en-US" dirty="0"/>
          </a:p>
        </p:txBody>
      </p:sp>
      <p:sp>
        <p:nvSpPr>
          <p:cNvPr id="5" name="Text Placeholder 15"/>
          <p:cNvSpPr>
            <a:spLocks noGrp="1"/>
          </p:cNvSpPr>
          <p:nvPr>
            <p:ph type="body" sz="quarter" idx="13"/>
          </p:nvPr>
        </p:nvSpPr>
        <p:spPr>
          <a:xfrm>
            <a:off x="382835" y="2451696"/>
            <a:ext cx="2839336" cy="2024063"/>
          </a:xfrm>
        </p:spPr>
        <p:txBody>
          <a:bodyPr/>
          <a:lstStyle>
            <a:lvl1pPr marL="19050" indent="-19050">
              <a:lnSpc>
                <a:spcPct val="70000"/>
              </a:lnSpc>
              <a:buNone/>
              <a:tabLst/>
              <a:defRPr sz="2300">
                <a:solidFill>
                  <a:srgbClr val="1A151F"/>
                </a:solidFill>
                <a:latin typeface="Helvetica" pitchFamily="2" charset="0"/>
              </a:defRPr>
            </a:lvl1pPr>
          </a:lstStyle>
          <a:p>
            <a:pPr lvl="0"/>
            <a:endParaRPr lang="en-US" dirty="0"/>
          </a:p>
        </p:txBody>
      </p:sp>
    </p:spTree>
    <p:extLst>
      <p:ext uri="{BB962C8B-B14F-4D97-AF65-F5344CB8AC3E}">
        <p14:creationId xmlns:p14="http://schemas.microsoft.com/office/powerpoint/2010/main" val="18117466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2_Default">
    <p:spTree>
      <p:nvGrpSpPr>
        <p:cNvPr id="1" name=""/>
        <p:cNvGrpSpPr/>
        <p:nvPr/>
      </p:nvGrpSpPr>
      <p:grpSpPr>
        <a:xfrm>
          <a:off x="0" y="0"/>
          <a:ext cx="0" cy="0"/>
          <a:chOff x="0" y="0"/>
          <a:chExt cx="0" cy="0"/>
        </a:xfrm>
      </p:grpSpPr>
      <p:sp>
        <p:nvSpPr>
          <p:cNvPr id="278"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6691653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3_Default">
    <p:spTree>
      <p:nvGrpSpPr>
        <p:cNvPr id="1" name=""/>
        <p:cNvGrpSpPr/>
        <p:nvPr/>
      </p:nvGrpSpPr>
      <p:grpSpPr>
        <a:xfrm>
          <a:off x="0" y="0"/>
          <a:ext cx="0" cy="0"/>
          <a:chOff x="0" y="0"/>
          <a:chExt cx="0" cy="0"/>
        </a:xfrm>
      </p:grpSpPr>
      <p:pic>
        <p:nvPicPr>
          <p:cNvPr id="285"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28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61437093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pic>
        <p:nvPicPr>
          <p:cNvPr id="293" name="A screenshot of a computerDescription automatically generated with low confidence" descr="A screenshot of a computerDescription automatically generated with low confidence"/>
          <p:cNvPicPr>
            <a:picLocks noChangeAspect="1"/>
          </p:cNvPicPr>
          <p:nvPr/>
        </p:nvPicPr>
        <p:blipFill>
          <a:blip r:embed="rId2"/>
          <a:srcRect r="50932"/>
          <a:stretch>
            <a:fillRect/>
          </a:stretch>
        </p:blipFill>
        <p:spPr>
          <a:xfrm>
            <a:off x="0" y="0"/>
            <a:ext cx="12192000" cy="6858000"/>
          </a:xfrm>
          <a:prstGeom prst="rect">
            <a:avLst/>
          </a:prstGeom>
          <a:ln w="12700">
            <a:miter lim="400000"/>
          </a:ln>
        </p:spPr>
      </p:pic>
      <p:sp>
        <p:nvSpPr>
          <p:cNvPr id="294"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295"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296"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80565516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5_Default">
    <p:spTree>
      <p:nvGrpSpPr>
        <p:cNvPr id="1" name=""/>
        <p:cNvGrpSpPr/>
        <p:nvPr/>
      </p:nvGrpSpPr>
      <p:grpSpPr>
        <a:xfrm>
          <a:off x="0" y="0"/>
          <a:ext cx="0" cy="0"/>
          <a:chOff x="0" y="0"/>
          <a:chExt cx="0" cy="0"/>
        </a:xfrm>
      </p:grpSpPr>
      <p:pic>
        <p:nvPicPr>
          <p:cNvPr id="303"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pic>
        <p:nvPicPr>
          <p:cNvPr id="304" name="A screenshot of a computerDescription automatically generated with low confidence" descr="A screenshot of a computerDescription automatically generated with low confidence"/>
          <p:cNvPicPr>
            <a:picLocks noChangeAspect="1"/>
          </p:cNvPicPr>
          <p:nvPr/>
        </p:nvPicPr>
        <p:blipFill>
          <a:blip r:embed="rId3"/>
          <a:srcRect l="50932"/>
          <a:stretch>
            <a:fillRect/>
          </a:stretch>
        </p:blipFill>
        <p:spPr>
          <a:xfrm>
            <a:off x="0" y="0"/>
            <a:ext cx="12192000" cy="6858000"/>
          </a:xfrm>
          <a:prstGeom prst="rect">
            <a:avLst/>
          </a:prstGeom>
          <a:ln w="12700">
            <a:miter lim="400000"/>
          </a:ln>
        </p:spPr>
      </p:pic>
      <p:sp>
        <p:nvSpPr>
          <p:cNvPr id="305"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306"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30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78294990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6_Default">
    <p:spTree>
      <p:nvGrpSpPr>
        <p:cNvPr id="1" name=""/>
        <p:cNvGrpSpPr/>
        <p:nvPr/>
      </p:nvGrpSpPr>
      <p:grpSpPr>
        <a:xfrm>
          <a:off x="0" y="0"/>
          <a:ext cx="0" cy="0"/>
          <a:chOff x="0" y="0"/>
          <a:chExt cx="0" cy="0"/>
        </a:xfrm>
      </p:grpSpPr>
      <p:pic>
        <p:nvPicPr>
          <p:cNvPr id="314"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37906974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7_Default">
    <p:spTree>
      <p:nvGrpSpPr>
        <p:cNvPr id="1" name=""/>
        <p:cNvGrpSpPr/>
        <p:nvPr/>
      </p:nvGrpSpPr>
      <p:grpSpPr>
        <a:xfrm>
          <a:off x="0" y="0"/>
          <a:ext cx="0" cy="0"/>
          <a:chOff x="0" y="0"/>
          <a:chExt cx="0" cy="0"/>
        </a:xfrm>
      </p:grpSpPr>
      <p:pic>
        <p:nvPicPr>
          <p:cNvPr id="322"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323"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324"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32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8735920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8_Default">
    <p:spTree>
      <p:nvGrpSpPr>
        <p:cNvPr id="1" name=""/>
        <p:cNvGrpSpPr/>
        <p:nvPr/>
      </p:nvGrpSpPr>
      <p:grpSpPr>
        <a:xfrm>
          <a:off x="0" y="0"/>
          <a:ext cx="0" cy="0"/>
          <a:chOff x="0" y="0"/>
          <a:chExt cx="0" cy="0"/>
        </a:xfrm>
      </p:grpSpPr>
      <p:pic>
        <p:nvPicPr>
          <p:cNvPr id="332"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3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89466874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9_Default">
    <p:spTree>
      <p:nvGrpSpPr>
        <p:cNvPr id="1" name=""/>
        <p:cNvGrpSpPr/>
        <p:nvPr/>
      </p:nvGrpSpPr>
      <p:grpSpPr>
        <a:xfrm>
          <a:off x="0" y="0"/>
          <a:ext cx="0" cy="0"/>
          <a:chOff x="0" y="0"/>
          <a:chExt cx="0" cy="0"/>
        </a:xfrm>
      </p:grpSpPr>
      <p:pic>
        <p:nvPicPr>
          <p:cNvPr id="340"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34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84672367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0_Default">
    <p:spTree>
      <p:nvGrpSpPr>
        <p:cNvPr id="1" name=""/>
        <p:cNvGrpSpPr/>
        <p:nvPr/>
      </p:nvGrpSpPr>
      <p:grpSpPr>
        <a:xfrm>
          <a:off x="0" y="0"/>
          <a:ext cx="0" cy="0"/>
          <a:chOff x="0" y="0"/>
          <a:chExt cx="0" cy="0"/>
        </a:xfrm>
      </p:grpSpPr>
      <p:pic>
        <p:nvPicPr>
          <p:cNvPr id="348"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349"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350"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35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5442805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11_Default">
    <p:spTree>
      <p:nvGrpSpPr>
        <p:cNvPr id="1" name=""/>
        <p:cNvGrpSpPr/>
        <p:nvPr/>
      </p:nvGrpSpPr>
      <p:grpSpPr>
        <a:xfrm>
          <a:off x="0" y="0"/>
          <a:ext cx="0" cy="0"/>
          <a:chOff x="0" y="0"/>
          <a:chExt cx="0" cy="0"/>
        </a:xfrm>
      </p:grpSpPr>
      <p:pic>
        <p:nvPicPr>
          <p:cNvPr id="358"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35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0249974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24B42B65-F811-104D-A15E-0E200F62AA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436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2_Default">
    <p:spTree>
      <p:nvGrpSpPr>
        <p:cNvPr id="1" name=""/>
        <p:cNvGrpSpPr/>
        <p:nvPr/>
      </p:nvGrpSpPr>
      <p:grpSpPr>
        <a:xfrm>
          <a:off x="0" y="0"/>
          <a:ext cx="0" cy="0"/>
          <a:chOff x="0" y="0"/>
          <a:chExt cx="0" cy="0"/>
        </a:xfrm>
      </p:grpSpPr>
      <p:pic>
        <p:nvPicPr>
          <p:cNvPr id="366"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36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28140730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3_Default">
    <p:spTree>
      <p:nvGrpSpPr>
        <p:cNvPr id="1" name=""/>
        <p:cNvGrpSpPr/>
        <p:nvPr/>
      </p:nvGrpSpPr>
      <p:grpSpPr>
        <a:xfrm>
          <a:off x="0" y="0"/>
          <a:ext cx="0" cy="0"/>
          <a:chOff x="0" y="0"/>
          <a:chExt cx="0" cy="0"/>
        </a:xfrm>
      </p:grpSpPr>
      <p:pic>
        <p:nvPicPr>
          <p:cNvPr id="374"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37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12747258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4_Default">
    <p:spTree>
      <p:nvGrpSpPr>
        <p:cNvPr id="1" name=""/>
        <p:cNvGrpSpPr/>
        <p:nvPr/>
      </p:nvGrpSpPr>
      <p:grpSpPr>
        <a:xfrm>
          <a:off x="0" y="0"/>
          <a:ext cx="0" cy="0"/>
          <a:chOff x="0" y="0"/>
          <a:chExt cx="0" cy="0"/>
        </a:xfrm>
      </p:grpSpPr>
      <p:pic>
        <p:nvPicPr>
          <p:cNvPr id="382"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38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54622667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5_Default">
    <p:spTree>
      <p:nvGrpSpPr>
        <p:cNvPr id="1" name=""/>
        <p:cNvGrpSpPr/>
        <p:nvPr/>
      </p:nvGrpSpPr>
      <p:grpSpPr>
        <a:xfrm>
          <a:off x="0" y="0"/>
          <a:ext cx="0" cy="0"/>
          <a:chOff x="0" y="0"/>
          <a:chExt cx="0" cy="0"/>
        </a:xfrm>
      </p:grpSpPr>
      <p:pic>
        <p:nvPicPr>
          <p:cNvPr id="390"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2000" cy="6854826"/>
          </a:xfrm>
          <a:prstGeom prst="rect">
            <a:avLst/>
          </a:prstGeom>
          <a:ln w="12700">
            <a:miter lim="400000"/>
          </a:ln>
        </p:spPr>
      </p:pic>
      <p:sp>
        <p:nvSpPr>
          <p:cNvPr id="39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424538194"/>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6_Default">
    <p:spTree>
      <p:nvGrpSpPr>
        <p:cNvPr id="1" name=""/>
        <p:cNvGrpSpPr/>
        <p:nvPr/>
      </p:nvGrpSpPr>
      <p:grpSpPr>
        <a:xfrm>
          <a:off x="0" y="0"/>
          <a:ext cx="0" cy="0"/>
          <a:chOff x="0" y="0"/>
          <a:chExt cx="0" cy="0"/>
        </a:xfrm>
      </p:grpSpPr>
      <p:pic>
        <p:nvPicPr>
          <p:cNvPr id="398"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99"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4744198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17_Default">
    <p:spTree>
      <p:nvGrpSpPr>
        <p:cNvPr id="1" name=""/>
        <p:cNvGrpSpPr/>
        <p:nvPr/>
      </p:nvGrpSpPr>
      <p:grpSpPr>
        <a:xfrm>
          <a:off x="0" y="0"/>
          <a:ext cx="0" cy="0"/>
          <a:chOff x="0" y="0"/>
          <a:chExt cx="0" cy="0"/>
        </a:xfrm>
      </p:grpSpPr>
      <p:pic>
        <p:nvPicPr>
          <p:cNvPr id="406"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407"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422949070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18_Default">
    <p:spTree>
      <p:nvGrpSpPr>
        <p:cNvPr id="1" name=""/>
        <p:cNvGrpSpPr/>
        <p:nvPr/>
      </p:nvGrpSpPr>
      <p:grpSpPr>
        <a:xfrm>
          <a:off x="0" y="0"/>
          <a:ext cx="0" cy="0"/>
          <a:chOff x="0" y="0"/>
          <a:chExt cx="0" cy="0"/>
        </a:xfrm>
      </p:grpSpPr>
      <p:pic>
        <p:nvPicPr>
          <p:cNvPr id="414"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415"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79870888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9_Default">
    <p:spTree>
      <p:nvGrpSpPr>
        <p:cNvPr id="1" name=""/>
        <p:cNvGrpSpPr/>
        <p:nvPr/>
      </p:nvGrpSpPr>
      <p:grpSpPr>
        <a:xfrm>
          <a:off x="0" y="0"/>
          <a:ext cx="0" cy="0"/>
          <a:chOff x="0" y="0"/>
          <a:chExt cx="0" cy="0"/>
        </a:xfrm>
      </p:grpSpPr>
      <p:pic>
        <p:nvPicPr>
          <p:cNvPr id="422"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42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69176280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20_Default">
    <p:spTree>
      <p:nvGrpSpPr>
        <p:cNvPr id="1" name=""/>
        <p:cNvGrpSpPr/>
        <p:nvPr/>
      </p:nvGrpSpPr>
      <p:grpSpPr>
        <a:xfrm>
          <a:off x="0" y="0"/>
          <a:ext cx="0" cy="0"/>
          <a:chOff x="0" y="0"/>
          <a:chExt cx="0" cy="0"/>
        </a:xfrm>
      </p:grpSpPr>
      <p:pic>
        <p:nvPicPr>
          <p:cNvPr id="430"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431"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432"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43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6065720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21_Default">
    <p:spTree>
      <p:nvGrpSpPr>
        <p:cNvPr id="1" name=""/>
        <p:cNvGrpSpPr/>
        <p:nvPr/>
      </p:nvGrpSpPr>
      <p:grpSpPr>
        <a:xfrm>
          <a:off x="0" y="0"/>
          <a:ext cx="0" cy="0"/>
          <a:chOff x="0" y="0"/>
          <a:chExt cx="0" cy="0"/>
        </a:xfrm>
      </p:grpSpPr>
      <p:pic>
        <p:nvPicPr>
          <p:cNvPr id="440" name="Background patternDescription automatically generated" descr="Background patternDescription automatically generated"/>
          <p:cNvPicPr>
            <a:picLocks noChangeAspect="1"/>
          </p:cNvPicPr>
          <p:nvPr/>
        </p:nvPicPr>
        <p:blipFill>
          <a:blip r:embed="rId2"/>
          <a:stretch>
            <a:fillRect/>
          </a:stretch>
        </p:blipFill>
        <p:spPr>
          <a:xfrm flipH="1">
            <a:off x="0" y="1587"/>
            <a:ext cx="12195175" cy="6858001"/>
          </a:xfrm>
          <a:prstGeom prst="rect">
            <a:avLst/>
          </a:prstGeom>
          <a:ln w="12700">
            <a:miter lim="400000"/>
          </a:ln>
        </p:spPr>
      </p:pic>
      <p:sp>
        <p:nvSpPr>
          <p:cNvPr id="441"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8630884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6" descr="Background pattern&#10;&#10;Description automatically generated">
            <a:extLst>
              <a:ext uri="{FF2B5EF4-FFF2-40B4-BE49-F238E27FC236}">
                <a16:creationId xmlns:a16="http://schemas.microsoft.com/office/drawing/2014/main" id="{F34C78A1-9A54-5F4A-8136-4B5E3B98B0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5086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22_Default">
    <p:spTree>
      <p:nvGrpSpPr>
        <p:cNvPr id="1" name=""/>
        <p:cNvGrpSpPr/>
        <p:nvPr/>
      </p:nvGrpSpPr>
      <p:grpSpPr>
        <a:xfrm>
          <a:off x="0" y="0"/>
          <a:ext cx="0" cy="0"/>
          <a:chOff x="0" y="0"/>
          <a:chExt cx="0" cy="0"/>
        </a:xfrm>
      </p:grpSpPr>
      <p:sp>
        <p:nvSpPr>
          <p:cNvPr id="448"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5608458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23_Default">
    <p:spTree>
      <p:nvGrpSpPr>
        <p:cNvPr id="1" name=""/>
        <p:cNvGrpSpPr/>
        <p:nvPr/>
      </p:nvGrpSpPr>
      <p:grpSpPr>
        <a:xfrm>
          <a:off x="0" y="0"/>
          <a:ext cx="0" cy="0"/>
          <a:chOff x="0" y="0"/>
          <a:chExt cx="0" cy="0"/>
        </a:xfrm>
      </p:grpSpPr>
      <p:sp>
        <p:nvSpPr>
          <p:cNvPr id="455"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456"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457"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29243187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24_Default">
    <p:spTree>
      <p:nvGrpSpPr>
        <p:cNvPr id="1" name=""/>
        <p:cNvGrpSpPr/>
        <p:nvPr/>
      </p:nvGrpSpPr>
      <p:grpSpPr>
        <a:xfrm>
          <a:off x="0" y="0"/>
          <a:ext cx="0" cy="0"/>
          <a:chOff x="0" y="0"/>
          <a:chExt cx="0" cy="0"/>
        </a:xfrm>
      </p:grpSpPr>
      <p:sp>
        <p:nvSpPr>
          <p:cNvPr id="464" name="Foliennummer"/>
          <p:cNvSpPr txBox="1">
            <a:spLocks noGrp="1"/>
          </p:cNvSpPr>
          <p:nvPr>
            <p:ph type="sldNum" sz="quarter" idx="2"/>
          </p:nvPr>
        </p:nvSpPr>
        <p:spPr>
          <a:xfrm>
            <a:off x="11095178" y="6414761"/>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34414615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25_Default">
    <p:spTree>
      <p:nvGrpSpPr>
        <p:cNvPr id="1" name=""/>
        <p:cNvGrpSpPr/>
        <p:nvPr/>
      </p:nvGrpSpPr>
      <p:grpSpPr>
        <a:xfrm>
          <a:off x="0" y="0"/>
          <a:ext cx="0" cy="0"/>
          <a:chOff x="0" y="0"/>
          <a:chExt cx="0" cy="0"/>
        </a:xfrm>
      </p:grpSpPr>
      <p:pic>
        <p:nvPicPr>
          <p:cNvPr id="471"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sp>
        <p:nvSpPr>
          <p:cNvPr id="47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46817195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6_Default">
    <p:spTree>
      <p:nvGrpSpPr>
        <p:cNvPr id="1" name=""/>
        <p:cNvGrpSpPr/>
        <p:nvPr/>
      </p:nvGrpSpPr>
      <p:grpSpPr>
        <a:xfrm>
          <a:off x="0" y="0"/>
          <a:ext cx="0" cy="0"/>
          <a:chOff x="0" y="0"/>
          <a:chExt cx="0" cy="0"/>
        </a:xfrm>
      </p:grpSpPr>
      <p:pic>
        <p:nvPicPr>
          <p:cNvPr id="479"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pic>
        <p:nvPicPr>
          <p:cNvPr id="480" name="A screenshot of a computerDescription automatically generated with low confidence" descr="A screenshot of a computerDescription automatically generated with low confidence"/>
          <p:cNvPicPr>
            <a:picLocks noChangeAspect="1"/>
          </p:cNvPicPr>
          <p:nvPr/>
        </p:nvPicPr>
        <p:blipFill>
          <a:blip r:embed="rId3"/>
          <a:srcRect r="50932"/>
          <a:stretch>
            <a:fillRect/>
          </a:stretch>
        </p:blipFill>
        <p:spPr>
          <a:xfrm>
            <a:off x="0" y="0"/>
            <a:ext cx="12192000" cy="6858000"/>
          </a:xfrm>
          <a:prstGeom prst="rect">
            <a:avLst/>
          </a:prstGeom>
          <a:ln w="12700">
            <a:miter lim="400000"/>
          </a:ln>
        </p:spPr>
      </p:pic>
      <p:sp>
        <p:nvSpPr>
          <p:cNvPr id="481"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482"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483"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79600921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27_Default">
    <p:spTree>
      <p:nvGrpSpPr>
        <p:cNvPr id="1" name=""/>
        <p:cNvGrpSpPr/>
        <p:nvPr/>
      </p:nvGrpSpPr>
      <p:grpSpPr>
        <a:xfrm>
          <a:off x="0" y="0"/>
          <a:ext cx="0" cy="0"/>
          <a:chOff x="0" y="0"/>
          <a:chExt cx="0" cy="0"/>
        </a:xfrm>
      </p:grpSpPr>
      <p:pic>
        <p:nvPicPr>
          <p:cNvPr id="490" name="Background patternDescription automatically generated" descr="Background patternDescription automatically generated"/>
          <p:cNvPicPr>
            <a:picLocks noChangeAspect="1"/>
          </p:cNvPicPr>
          <p:nvPr/>
        </p:nvPicPr>
        <p:blipFill>
          <a:blip r:embed="rId2"/>
          <a:stretch>
            <a:fillRect/>
          </a:stretch>
        </p:blipFill>
        <p:spPr>
          <a:xfrm>
            <a:off x="0" y="1587"/>
            <a:ext cx="12192000" cy="6854826"/>
          </a:xfrm>
          <a:prstGeom prst="rect">
            <a:avLst/>
          </a:prstGeom>
          <a:ln w="12700">
            <a:miter lim="400000"/>
          </a:ln>
        </p:spPr>
      </p:pic>
      <p:pic>
        <p:nvPicPr>
          <p:cNvPr id="491" name="A screenshot of a computerDescription automatically generated with low confidence" descr="A screenshot of a computerDescription automatically generated with low confidence"/>
          <p:cNvPicPr>
            <a:picLocks noChangeAspect="1"/>
          </p:cNvPicPr>
          <p:nvPr/>
        </p:nvPicPr>
        <p:blipFill>
          <a:blip r:embed="rId3"/>
          <a:srcRect l="50932"/>
          <a:stretch>
            <a:fillRect/>
          </a:stretch>
        </p:blipFill>
        <p:spPr>
          <a:xfrm>
            <a:off x="0" y="0"/>
            <a:ext cx="12192000" cy="6858000"/>
          </a:xfrm>
          <a:prstGeom prst="rect">
            <a:avLst/>
          </a:prstGeom>
          <a:ln w="12700">
            <a:miter lim="400000"/>
          </a:ln>
        </p:spPr>
      </p:pic>
      <p:sp>
        <p:nvSpPr>
          <p:cNvPr id="492"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493"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494"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89280046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28_Default">
    <p:spTree>
      <p:nvGrpSpPr>
        <p:cNvPr id="1" name=""/>
        <p:cNvGrpSpPr/>
        <p:nvPr/>
      </p:nvGrpSpPr>
      <p:grpSpPr>
        <a:xfrm>
          <a:off x="0" y="0"/>
          <a:ext cx="0" cy="0"/>
          <a:chOff x="0" y="0"/>
          <a:chExt cx="0" cy="0"/>
        </a:xfrm>
      </p:grpSpPr>
      <p:pic>
        <p:nvPicPr>
          <p:cNvPr id="501"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0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124885040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29_Default">
    <p:spTree>
      <p:nvGrpSpPr>
        <p:cNvPr id="1" name=""/>
        <p:cNvGrpSpPr/>
        <p:nvPr/>
      </p:nvGrpSpPr>
      <p:grpSpPr>
        <a:xfrm>
          <a:off x="0" y="0"/>
          <a:ext cx="0" cy="0"/>
          <a:chOff x="0" y="0"/>
          <a:chExt cx="0" cy="0"/>
        </a:xfrm>
      </p:grpSpPr>
      <p:pic>
        <p:nvPicPr>
          <p:cNvPr id="509"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510" name="Titeltext"/>
          <p:cNvSpPr txBox="1">
            <a:spLocks noGrp="1"/>
          </p:cNvSpPr>
          <p:nvPr>
            <p:ph type="title"/>
          </p:nvPr>
        </p:nvSpPr>
        <p:spPr>
          <a:xfrm>
            <a:off x="838200" y="365125"/>
            <a:ext cx="10515600" cy="1325563"/>
          </a:xfrm>
          <a:prstGeom prst="rect">
            <a:avLst/>
          </a:prstGeom>
        </p:spPr>
        <p:txBody>
          <a:bodyPr lIns="45718" tIns="45718" rIns="45718" bIns="45718">
            <a:normAutofit/>
          </a:bodyPr>
          <a:lstStyle/>
          <a:p>
            <a:r>
              <a:t>Titeltext</a:t>
            </a:r>
          </a:p>
        </p:txBody>
      </p:sp>
      <p:sp>
        <p:nvSpPr>
          <p:cNvPr id="511" name="Textebene 1…"/>
          <p:cNvSpPr txBox="1">
            <a:spLocks noGrp="1"/>
          </p:cNvSpPr>
          <p:nvPr>
            <p:ph type="body" idx="1"/>
          </p:nvPr>
        </p:nvSpPr>
        <p:spPr>
          <a:xfrm>
            <a:off x="838200" y="1825625"/>
            <a:ext cx="10515600" cy="4351338"/>
          </a:xfrm>
          <a:prstGeom prst="rect">
            <a:avLst/>
          </a:prstGeom>
        </p:spPr>
        <p:txBody>
          <a:bodyPr lIns="45718" tIns="45718" rIns="45718" bIns="45718">
            <a:normAutofit/>
          </a:bodyPr>
          <a:lstStyle>
            <a:lvl3pPr marL="1233487" indent="-319087"/>
          </a:lstStyle>
          <a:p>
            <a:r>
              <a:t>Textebene 1</a:t>
            </a:r>
          </a:p>
          <a:p>
            <a:pPr lvl="1"/>
            <a:r>
              <a:t>Textebene 2</a:t>
            </a:r>
          </a:p>
          <a:p>
            <a:pPr lvl="2"/>
            <a:r>
              <a:t>Textebene 3</a:t>
            </a:r>
          </a:p>
          <a:p>
            <a:pPr lvl="3"/>
            <a:r>
              <a:t>Textebene 4</a:t>
            </a:r>
          </a:p>
          <a:p>
            <a:pPr lvl="4"/>
            <a:r>
              <a:t>Textebene 5</a:t>
            </a:r>
          </a:p>
        </p:txBody>
      </p:sp>
      <p:sp>
        <p:nvSpPr>
          <p:cNvPr id="512"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38316330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30_Default">
    <p:spTree>
      <p:nvGrpSpPr>
        <p:cNvPr id="1" name=""/>
        <p:cNvGrpSpPr/>
        <p:nvPr/>
      </p:nvGrpSpPr>
      <p:grpSpPr>
        <a:xfrm>
          <a:off x="0" y="0"/>
          <a:ext cx="0" cy="0"/>
          <a:chOff x="0" y="0"/>
          <a:chExt cx="0" cy="0"/>
        </a:xfrm>
      </p:grpSpPr>
      <p:pic>
        <p:nvPicPr>
          <p:cNvPr id="519" name="Background patternDescription automatically generated" descr="Background patternDescription automatically generated"/>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20"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80933848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31_Default">
    <p:spTree>
      <p:nvGrpSpPr>
        <p:cNvPr id="1" name=""/>
        <p:cNvGrpSpPr/>
        <p:nvPr/>
      </p:nvGrpSpPr>
      <p:grpSpPr>
        <a:xfrm>
          <a:off x="0" y="0"/>
          <a:ext cx="0" cy="0"/>
          <a:chOff x="0" y="0"/>
          <a:chExt cx="0" cy="0"/>
        </a:xfrm>
      </p:grpSpPr>
      <p:pic>
        <p:nvPicPr>
          <p:cNvPr id="527" name="Background patternDescription automatically generated" descr="Background patternDescription automatically generated"/>
          <p:cNvPicPr>
            <a:picLocks noChangeAspect="1"/>
          </p:cNvPicPr>
          <p:nvPr/>
        </p:nvPicPr>
        <p:blipFill>
          <a:blip r:embed="rId2"/>
          <a:stretch>
            <a:fillRect/>
          </a:stretch>
        </p:blipFill>
        <p:spPr>
          <a:xfrm flipH="1">
            <a:off x="0" y="0"/>
            <a:ext cx="12192000" cy="6858000"/>
          </a:xfrm>
          <a:prstGeom prst="rect">
            <a:avLst/>
          </a:prstGeom>
          <a:ln w="12700">
            <a:miter lim="400000"/>
          </a:ln>
        </p:spPr>
      </p:pic>
      <p:sp>
        <p:nvSpPr>
          <p:cNvPr id="528" name="Foliennummer"/>
          <p:cNvSpPr txBox="1">
            <a:spLocks noGrp="1"/>
          </p:cNvSpPr>
          <p:nvPr>
            <p:ph type="sldNum" sz="quarter" idx="2"/>
          </p:nvPr>
        </p:nvSpPr>
        <p:spPr>
          <a:xfrm>
            <a:off x="8478978" y="6232198"/>
            <a:ext cx="258623" cy="248304"/>
          </a:xfrm>
          <a:prstGeom prst="rect">
            <a:avLst/>
          </a:prstGeom>
        </p:spPr>
        <p:txBody>
          <a:bodyPr lIns="45718" tIns="45718" rIns="45718" bIns="45718"/>
          <a:lstStyle>
            <a:lvl1pPr>
              <a:defRPr>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9307226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5.xml"/><Relationship Id="rId117" Type="http://schemas.openxmlformats.org/officeDocument/2006/relationships/slideLayout" Target="../slideLayouts/slideLayout156.xml"/><Relationship Id="rId21" Type="http://schemas.openxmlformats.org/officeDocument/2006/relationships/slideLayout" Target="../slideLayouts/slideLayout60.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63" Type="http://schemas.openxmlformats.org/officeDocument/2006/relationships/slideLayout" Target="../slideLayouts/slideLayout102.xml"/><Relationship Id="rId68" Type="http://schemas.openxmlformats.org/officeDocument/2006/relationships/slideLayout" Target="../slideLayouts/slideLayout107.xml"/><Relationship Id="rId84" Type="http://schemas.openxmlformats.org/officeDocument/2006/relationships/slideLayout" Target="../slideLayouts/slideLayout123.xml"/><Relationship Id="rId89" Type="http://schemas.openxmlformats.org/officeDocument/2006/relationships/slideLayout" Target="../slideLayouts/slideLayout128.xml"/><Relationship Id="rId112" Type="http://schemas.openxmlformats.org/officeDocument/2006/relationships/slideLayout" Target="../slideLayouts/slideLayout151.xml"/><Relationship Id="rId16" Type="http://schemas.openxmlformats.org/officeDocument/2006/relationships/slideLayout" Target="../slideLayouts/slideLayout55.xml"/><Relationship Id="rId107" Type="http://schemas.openxmlformats.org/officeDocument/2006/relationships/slideLayout" Target="../slideLayouts/slideLayout146.xml"/><Relationship Id="rId11" Type="http://schemas.openxmlformats.org/officeDocument/2006/relationships/slideLayout" Target="../slideLayouts/slideLayout50.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3" Type="http://schemas.openxmlformats.org/officeDocument/2006/relationships/slideLayout" Target="../slideLayouts/slideLayout92.xml"/><Relationship Id="rId58" Type="http://schemas.openxmlformats.org/officeDocument/2006/relationships/slideLayout" Target="../slideLayouts/slideLayout97.xml"/><Relationship Id="rId74" Type="http://schemas.openxmlformats.org/officeDocument/2006/relationships/slideLayout" Target="../slideLayouts/slideLayout113.xml"/><Relationship Id="rId79" Type="http://schemas.openxmlformats.org/officeDocument/2006/relationships/slideLayout" Target="../slideLayouts/slideLayout118.xml"/><Relationship Id="rId102" Type="http://schemas.openxmlformats.org/officeDocument/2006/relationships/slideLayout" Target="../slideLayouts/slideLayout141.xml"/><Relationship Id="rId123" Type="http://schemas.openxmlformats.org/officeDocument/2006/relationships/slideLayout" Target="../slideLayouts/slideLayout162.xml"/><Relationship Id="rId5" Type="http://schemas.openxmlformats.org/officeDocument/2006/relationships/slideLayout" Target="../slideLayouts/slideLayout44.xml"/><Relationship Id="rId90" Type="http://schemas.openxmlformats.org/officeDocument/2006/relationships/slideLayout" Target="../slideLayouts/slideLayout129.xml"/><Relationship Id="rId95" Type="http://schemas.openxmlformats.org/officeDocument/2006/relationships/slideLayout" Target="../slideLayouts/slideLayout134.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64" Type="http://schemas.openxmlformats.org/officeDocument/2006/relationships/slideLayout" Target="../slideLayouts/slideLayout103.xml"/><Relationship Id="rId69" Type="http://schemas.openxmlformats.org/officeDocument/2006/relationships/slideLayout" Target="../slideLayouts/slideLayout108.xml"/><Relationship Id="rId113" Type="http://schemas.openxmlformats.org/officeDocument/2006/relationships/slideLayout" Target="../slideLayouts/slideLayout152.xml"/><Relationship Id="rId118" Type="http://schemas.openxmlformats.org/officeDocument/2006/relationships/slideLayout" Target="../slideLayouts/slideLayout157.xml"/><Relationship Id="rId80" Type="http://schemas.openxmlformats.org/officeDocument/2006/relationships/slideLayout" Target="../slideLayouts/slideLayout119.xml"/><Relationship Id="rId85" Type="http://schemas.openxmlformats.org/officeDocument/2006/relationships/slideLayout" Target="../slideLayouts/slideLayout124.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59" Type="http://schemas.openxmlformats.org/officeDocument/2006/relationships/slideLayout" Target="../slideLayouts/slideLayout98.xml"/><Relationship Id="rId103" Type="http://schemas.openxmlformats.org/officeDocument/2006/relationships/slideLayout" Target="../slideLayouts/slideLayout142.xml"/><Relationship Id="rId108" Type="http://schemas.openxmlformats.org/officeDocument/2006/relationships/slideLayout" Target="../slideLayouts/slideLayout147.xml"/><Relationship Id="rId124" Type="http://schemas.openxmlformats.org/officeDocument/2006/relationships/slideLayout" Target="../slideLayouts/slideLayout163.xml"/><Relationship Id="rId54" Type="http://schemas.openxmlformats.org/officeDocument/2006/relationships/slideLayout" Target="../slideLayouts/slideLayout93.xml"/><Relationship Id="rId70" Type="http://schemas.openxmlformats.org/officeDocument/2006/relationships/slideLayout" Target="../slideLayouts/slideLayout109.xml"/><Relationship Id="rId75" Type="http://schemas.openxmlformats.org/officeDocument/2006/relationships/slideLayout" Target="../slideLayouts/slideLayout114.xml"/><Relationship Id="rId91" Type="http://schemas.openxmlformats.org/officeDocument/2006/relationships/slideLayout" Target="../slideLayouts/slideLayout130.xml"/><Relationship Id="rId96" Type="http://schemas.openxmlformats.org/officeDocument/2006/relationships/slideLayout" Target="../slideLayouts/slideLayout13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49" Type="http://schemas.openxmlformats.org/officeDocument/2006/relationships/slideLayout" Target="../slideLayouts/slideLayout88.xml"/><Relationship Id="rId114" Type="http://schemas.openxmlformats.org/officeDocument/2006/relationships/slideLayout" Target="../slideLayouts/slideLayout153.xml"/><Relationship Id="rId119" Type="http://schemas.openxmlformats.org/officeDocument/2006/relationships/slideLayout" Target="../slideLayouts/slideLayout158.xml"/><Relationship Id="rId44" Type="http://schemas.openxmlformats.org/officeDocument/2006/relationships/slideLayout" Target="../slideLayouts/slideLayout83.xml"/><Relationship Id="rId60" Type="http://schemas.openxmlformats.org/officeDocument/2006/relationships/slideLayout" Target="../slideLayouts/slideLayout99.xml"/><Relationship Id="rId65" Type="http://schemas.openxmlformats.org/officeDocument/2006/relationships/slideLayout" Target="../slideLayouts/slideLayout104.xml"/><Relationship Id="rId81" Type="http://schemas.openxmlformats.org/officeDocument/2006/relationships/slideLayout" Target="../slideLayouts/slideLayout120.xml"/><Relationship Id="rId86" Type="http://schemas.openxmlformats.org/officeDocument/2006/relationships/slideLayout" Target="../slideLayouts/slideLayout125.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9" Type="http://schemas.openxmlformats.org/officeDocument/2006/relationships/slideLayout" Target="../slideLayouts/slideLayout78.xml"/><Relationship Id="rId109" Type="http://schemas.openxmlformats.org/officeDocument/2006/relationships/slideLayout" Target="../slideLayouts/slideLayout148.xml"/><Relationship Id="rId34" Type="http://schemas.openxmlformats.org/officeDocument/2006/relationships/slideLayout" Target="../slideLayouts/slideLayout73.xml"/><Relationship Id="rId50" Type="http://schemas.openxmlformats.org/officeDocument/2006/relationships/slideLayout" Target="../slideLayouts/slideLayout89.xml"/><Relationship Id="rId55" Type="http://schemas.openxmlformats.org/officeDocument/2006/relationships/slideLayout" Target="../slideLayouts/slideLayout94.xml"/><Relationship Id="rId76" Type="http://schemas.openxmlformats.org/officeDocument/2006/relationships/slideLayout" Target="../slideLayouts/slideLayout115.xml"/><Relationship Id="rId97" Type="http://schemas.openxmlformats.org/officeDocument/2006/relationships/slideLayout" Target="../slideLayouts/slideLayout136.xml"/><Relationship Id="rId104" Type="http://schemas.openxmlformats.org/officeDocument/2006/relationships/slideLayout" Target="../slideLayouts/slideLayout143.xml"/><Relationship Id="rId120" Type="http://schemas.openxmlformats.org/officeDocument/2006/relationships/slideLayout" Target="../slideLayouts/slideLayout159.xml"/><Relationship Id="rId125" Type="http://schemas.openxmlformats.org/officeDocument/2006/relationships/slideLayout" Target="../slideLayouts/slideLayout164.xml"/><Relationship Id="rId7" Type="http://schemas.openxmlformats.org/officeDocument/2006/relationships/slideLayout" Target="../slideLayouts/slideLayout46.xml"/><Relationship Id="rId71" Type="http://schemas.openxmlformats.org/officeDocument/2006/relationships/slideLayout" Target="../slideLayouts/slideLayout110.xml"/><Relationship Id="rId92" Type="http://schemas.openxmlformats.org/officeDocument/2006/relationships/slideLayout" Target="../slideLayouts/slideLayout131.xml"/><Relationship Id="rId2" Type="http://schemas.openxmlformats.org/officeDocument/2006/relationships/slideLayout" Target="../slideLayouts/slideLayout41.xml"/><Relationship Id="rId29" Type="http://schemas.openxmlformats.org/officeDocument/2006/relationships/slideLayout" Target="../slideLayouts/slideLayout68.xml"/><Relationship Id="rId24" Type="http://schemas.openxmlformats.org/officeDocument/2006/relationships/slideLayout" Target="../slideLayouts/slideLayout63.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66" Type="http://schemas.openxmlformats.org/officeDocument/2006/relationships/slideLayout" Target="../slideLayouts/slideLayout105.xml"/><Relationship Id="rId87" Type="http://schemas.openxmlformats.org/officeDocument/2006/relationships/slideLayout" Target="../slideLayouts/slideLayout126.xml"/><Relationship Id="rId110" Type="http://schemas.openxmlformats.org/officeDocument/2006/relationships/slideLayout" Target="../slideLayouts/slideLayout149.xml"/><Relationship Id="rId115" Type="http://schemas.openxmlformats.org/officeDocument/2006/relationships/slideLayout" Target="../slideLayouts/slideLayout154.xml"/><Relationship Id="rId61" Type="http://schemas.openxmlformats.org/officeDocument/2006/relationships/slideLayout" Target="../slideLayouts/slideLayout100.xml"/><Relationship Id="rId82" Type="http://schemas.openxmlformats.org/officeDocument/2006/relationships/slideLayout" Target="../slideLayouts/slideLayout121.xml"/><Relationship Id="rId19" Type="http://schemas.openxmlformats.org/officeDocument/2006/relationships/slideLayout" Target="../slideLayouts/slideLayout58.xml"/><Relationship Id="rId14" Type="http://schemas.openxmlformats.org/officeDocument/2006/relationships/slideLayout" Target="../slideLayouts/slideLayout53.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56" Type="http://schemas.openxmlformats.org/officeDocument/2006/relationships/slideLayout" Target="../slideLayouts/slideLayout95.xml"/><Relationship Id="rId77" Type="http://schemas.openxmlformats.org/officeDocument/2006/relationships/slideLayout" Target="../slideLayouts/slideLayout116.xml"/><Relationship Id="rId100" Type="http://schemas.openxmlformats.org/officeDocument/2006/relationships/slideLayout" Target="../slideLayouts/slideLayout139.xml"/><Relationship Id="rId105" Type="http://schemas.openxmlformats.org/officeDocument/2006/relationships/slideLayout" Target="../slideLayouts/slideLayout144.xml"/><Relationship Id="rId126" Type="http://schemas.openxmlformats.org/officeDocument/2006/relationships/theme" Target="../theme/theme3.xml"/><Relationship Id="rId8" Type="http://schemas.openxmlformats.org/officeDocument/2006/relationships/slideLayout" Target="../slideLayouts/slideLayout47.xml"/><Relationship Id="rId51" Type="http://schemas.openxmlformats.org/officeDocument/2006/relationships/slideLayout" Target="../slideLayouts/slideLayout90.xml"/><Relationship Id="rId72" Type="http://schemas.openxmlformats.org/officeDocument/2006/relationships/slideLayout" Target="../slideLayouts/slideLayout111.xml"/><Relationship Id="rId93" Type="http://schemas.openxmlformats.org/officeDocument/2006/relationships/slideLayout" Target="../slideLayouts/slideLayout132.xml"/><Relationship Id="rId98" Type="http://schemas.openxmlformats.org/officeDocument/2006/relationships/slideLayout" Target="../slideLayouts/slideLayout137.xml"/><Relationship Id="rId121" Type="http://schemas.openxmlformats.org/officeDocument/2006/relationships/slideLayout" Target="../slideLayouts/slideLayout160.xml"/><Relationship Id="rId3" Type="http://schemas.openxmlformats.org/officeDocument/2006/relationships/slideLayout" Target="../slideLayouts/slideLayout42.xml"/><Relationship Id="rId25" Type="http://schemas.openxmlformats.org/officeDocument/2006/relationships/slideLayout" Target="../slideLayouts/slideLayout64.xml"/><Relationship Id="rId46" Type="http://schemas.openxmlformats.org/officeDocument/2006/relationships/slideLayout" Target="../slideLayouts/slideLayout85.xml"/><Relationship Id="rId67" Type="http://schemas.openxmlformats.org/officeDocument/2006/relationships/slideLayout" Target="../slideLayouts/slideLayout106.xml"/><Relationship Id="rId116" Type="http://schemas.openxmlformats.org/officeDocument/2006/relationships/slideLayout" Target="../slideLayouts/slideLayout15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62" Type="http://schemas.openxmlformats.org/officeDocument/2006/relationships/slideLayout" Target="../slideLayouts/slideLayout101.xml"/><Relationship Id="rId83" Type="http://schemas.openxmlformats.org/officeDocument/2006/relationships/slideLayout" Target="../slideLayouts/slideLayout122.xml"/><Relationship Id="rId88" Type="http://schemas.openxmlformats.org/officeDocument/2006/relationships/slideLayout" Target="../slideLayouts/slideLayout127.xml"/><Relationship Id="rId111" Type="http://schemas.openxmlformats.org/officeDocument/2006/relationships/slideLayout" Target="../slideLayouts/slideLayout150.xml"/><Relationship Id="rId15" Type="http://schemas.openxmlformats.org/officeDocument/2006/relationships/slideLayout" Target="../slideLayouts/slideLayout54.xml"/><Relationship Id="rId36" Type="http://schemas.openxmlformats.org/officeDocument/2006/relationships/slideLayout" Target="../slideLayouts/slideLayout75.xml"/><Relationship Id="rId57" Type="http://schemas.openxmlformats.org/officeDocument/2006/relationships/slideLayout" Target="../slideLayouts/slideLayout96.xml"/><Relationship Id="rId106" Type="http://schemas.openxmlformats.org/officeDocument/2006/relationships/slideLayout" Target="../slideLayouts/slideLayout145.xml"/><Relationship Id="rId127" Type="http://schemas.openxmlformats.org/officeDocument/2006/relationships/image" Target="../media/image1.png"/><Relationship Id="rId10" Type="http://schemas.openxmlformats.org/officeDocument/2006/relationships/slideLayout" Target="../slideLayouts/slideLayout49.xml"/><Relationship Id="rId31" Type="http://schemas.openxmlformats.org/officeDocument/2006/relationships/slideLayout" Target="../slideLayouts/slideLayout70.xml"/><Relationship Id="rId52" Type="http://schemas.openxmlformats.org/officeDocument/2006/relationships/slideLayout" Target="../slideLayouts/slideLayout91.xml"/><Relationship Id="rId73" Type="http://schemas.openxmlformats.org/officeDocument/2006/relationships/slideLayout" Target="../slideLayouts/slideLayout112.xml"/><Relationship Id="rId78" Type="http://schemas.openxmlformats.org/officeDocument/2006/relationships/slideLayout" Target="../slideLayouts/slideLayout117.xml"/><Relationship Id="rId94" Type="http://schemas.openxmlformats.org/officeDocument/2006/relationships/slideLayout" Target="../slideLayouts/slideLayout133.xml"/><Relationship Id="rId99" Type="http://schemas.openxmlformats.org/officeDocument/2006/relationships/slideLayout" Target="../slideLayouts/slideLayout138.xml"/><Relationship Id="rId101" Type="http://schemas.openxmlformats.org/officeDocument/2006/relationships/slideLayout" Target="../slideLayouts/slideLayout140.xml"/><Relationship Id="rId122" Type="http://schemas.openxmlformats.org/officeDocument/2006/relationships/slideLayout" Target="../slideLayouts/slideLayout161.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FBF812A6-17F2-E04A-8DFE-DC2F6C97E34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NL"/>
              <a:t>Click to edit Master title style</a:t>
            </a:r>
            <a:endParaRPr lang="en-NL" altLang="en-NL"/>
          </a:p>
        </p:txBody>
      </p:sp>
      <p:sp>
        <p:nvSpPr>
          <p:cNvPr id="13315" name="Text Placeholder 2">
            <a:extLst>
              <a:ext uri="{FF2B5EF4-FFF2-40B4-BE49-F238E27FC236}">
                <a16:creationId xmlns:a16="http://schemas.microsoft.com/office/drawing/2014/main" id="{7700120F-7F99-BA49-B6E7-4E58EC3BDF7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NL"/>
              <a:t>Click to edit Master text styles</a:t>
            </a:r>
          </a:p>
          <a:p>
            <a:pPr lvl="1"/>
            <a:r>
              <a:rPr lang="en-GB" altLang="en-NL"/>
              <a:t>Second level</a:t>
            </a:r>
          </a:p>
          <a:p>
            <a:pPr lvl="2"/>
            <a:r>
              <a:rPr lang="en-GB" altLang="en-NL"/>
              <a:t>Third level</a:t>
            </a:r>
          </a:p>
          <a:p>
            <a:pPr lvl="3"/>
            <a:r>
              <a:rPr lang="en-GB" altLang="en-NL"/>
              <a:t>Fourth level</a:t>
            </a:r>
          </a:p>
          <a:p>
            <a:pPr lvl="4"/>
            <a:r>
              <a:rPr lang="en-GB" altLang="en-NL"/>
              <a:t>Fifth level</a:t>
            </a:r>
            <a:endParaRPr lang="en-NL" altLang="en-NL"/>
          </a:p>
        </p:txBody>
      </p:sp>
      <p:sp>
        <p:nvSpPr>
          <p:cNvPr id="4" name="Date Placeholder 3">
            <a:extLst>
              <a:ext uri="{FF2B5EF4-FFF2-40B4-BE49-F238E27FC236}">
                <a16:creationId xmlns:a16="http://schemas.microsoft.com/office/drawing/2014/main" id="{D4FE87FD-6B12-DF41-B103-59A31667D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275A06B-16A4-5E40-A891-33795F630DBD}" type="datetimeFigureOut">
              <a:rPr lang="en-NL"/>
              <a:pPr>
                <a:defRPr/>
              </a:pPr>
              <a:t>01/02/2022</a:t>
            </a:fld>
            <a:endParaRPr lang="en-NL"/>
          </a:p>
        </p:txBody>
      </p:sp>
      <p:sp>
        <p:nvSpPr>
          <p:cNvPr id="5" name="Footer Placeholder 4">
            <a:extLst>
              <a:ext uri="{FF2B5EF4-FFF2-40B4-BE49-F238E27FC236}">
                <a16:creationId xmlns:a16="http://schemas.microsoft.com/office/drawing/2014/main" id="{5C50CCB9-9E54-A546-810F-566E2018B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NL"/>
          </a:p>
        </p:txBody>
      </p:sp>
      <p:sp>
        <p:nvSpPr>
          <p:cNvPr id="6" name="Slide Number Placeholder 5">
            <a:extLst>
              <a:ext uri="{FF2B5EF4-FFF2-40B4-BE49-F238E27FC236}">
                <a16:creationId xmlns:a16="http://schemas.microsoft.com/office/drawing/2014/main" id="{93009BE5-9EF9-5840-AADE-1FC11188BA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54FDA93-D539-F346-9A4D-E5EFF641CB26}" type="slidenum">
              <a:rPr lang="en-NL"/>
              <a:pPr>
                <a:defRPr/>
              </a:pPr>
              <a:t>‹#›</a:t>
            </a:fld>
            <a:endParaRPr lang="en-NL"/>
          </a:p>
        </p:txBody>
      </p:sp>
    </p:spTree>
    <p:extLst>
      <p:ext uri="{BB962C8B-B14F-4D97-AF65-F5344CB8AC3E}">
        <p14:creationId xmlns:p14="http://schemas.microsoft.com/office/powerpoint/2010/main" val="3391469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iteltext">
            <a:extLst>
              <a:ext uri="{FF2B5EF4-FFF2-40B4-BE49-F238E27FC236}">
                <a16:creationId xmlns:a16="http://schemas.microsoft.com/office/drawing/2014/main" id="{8D963850-9A6F-4746-9229-FB3D27DEC068}"/>
              </a:ext>
            </a:extLst>
          </p:cNvPr>
          <p:cNvSpPr txBox="1">
            <a:spLocks noGrp="1" noChangeArrowheads="1"/>
          </p:cNvSpPr>
          <p:nvPr>
            <p:ph type="title"/>
          </p:nvPr>
        </p:nvSpPr>
        <p:spPr bwMode="auto">
          <a:xfrm>
            <a:off x="609600" y="92075"/>
            <a:ext cx="10972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n-NL" altLang="en-NL">
                <a:sym typeface="Calibri Light" panose="020F0302020204030204" pitchFamily="34" charset="0"/>
              </a:rPr>
              <a:t>Titeltext</a:t>
            </a:r>
          </a:p>
        </p:txBody>
      </p:sp>
      <p:sp>
        <p:nvSpPr>
          <p:cNvPr id="110595" name="Textebene 1…">
            <a:extLst>
              <a:ext uri="{FF2B5EF4-FFF2-40B4-BE49-F238E27FC236}">
                <a16:creationId xmlns:a16="http://schemas.microsoft.com/office/drawing/2014/main" id="{C7A55F1A-E0A2-1145-856D-0801328EFAB1}"/>
              </a:ext>
            </a:extLst>
          </p:cNvPr>
          <p:cNvSpPr txBox="1">
            <a:spLocks noGrp="1" noChangeArrowheads="1"/>
          </p:cNvSpPr>
          <p:nvPr>
            <p:ph type="body" idx="1"/>
          </p:nvPr>
        </p:nvSpPr>
        <p:spPr bwMode="auto">
          <a:xfrm>
            <a:off x="609600" y="1600200"/>
            <a:ext cx="1097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n-NL" altLang="en-NL">
                <a:sym typeface="Calibri" panose="020F0502020204030204" pitchFamily="34" charset="0"/>
              </a:rPr>
              <a:t>Textebene 1</a:t>
            </a:r>
          </a:p>
          <a:p>
            <a:pPr lvl="1"/>
            <a:r>
              <a:rPr lang="en-NL" altLang="en-NL">
                <a:sym typeface="Calibri" panose="020F0502020204030204" pitchFamily="34" charset="0"/>
              </a:rPr>
              <a:t>Textebene 2</a:t>
            </a:r>
          </a:p>
          <a:p>
            <a:pPr lvl="2"/>
            <a:r>
              <a:rPr lang="en-NL" altLang="en-NL">
                <a:sym typeface="Calibri" panose="020F0502020204030204" pitchFamily="34" charset="0"/>
              </a:rPr>
              <a:t>Textebene 3</a:t>
            </a:r>
          </a:p>
          <a:p>
            <a:pPr lvl="3"/>
            <a:r>
              <a:rPr lang="en-NL" altLang="en-NL">
                <a:sym typeface="Calibri" panose="020F0502020204030204" pitchFamily="34" charset="0"/>
              </a:rPr>
              <a:t>Textebene 4</a:t>
            </a:r>
          </a:p>
          <a:p>
            <a:pPr lvl="4"/>
            <a:r>
              <a:rPr lang="en-NL" altLang="en-NL">
                <a:sym typeface="Calibri" panose="020F0502020204030204" pitchFamily="34" charset="0"/>
              </a:rPr>
              <a:t>Textebene 5</a:t>
            </a:r>
          </a:p>
        </p:txBody>
      </p:sp>
      <p:sp>
        <p:nvSpPr>
          <p:cNvPr id="4" name="Foliennummer">
            <a:extLst>
              <a:ext uri="{FF2B5EF4-FFF2-40B4-BE49-F238E27FC236}">
                <a16:creationId xmlns:a16="http://schemas.microsoft.com/office/drawing/2014/main" id="{986A9F8D-67D4-D74B-B1B6-E7CE7631C746}"/>
              </a:ext>
            </a:extLst>
          </p:cNvPr>
          <p:cNvSpPr txBox="1">
            <a:spLocks noGrp="1"/>
          </p:cNvSpPr>
          <p:nvPr>
            <p:ph type="sldNum" sz="quarter" idx="2"/>
          </p:nvPr>
        </p:nvSpPr>
        <p:spPr>
          <a:xfrm>
            <a:off x="11095038" y="6415088"/>
            <a:ext cx="258762" cy="247650"/>
          </a:xfrm>
          <a:prstGeom prst="rect">
            <a:avLst/>
          </a:prstGeom>
          <a:ln w="12700">
            <a:miter lim="400000"/>
          </a:ln>
        </p:spPr>
        <p:txBody>
          <a:bodyPr wrap="none" lIns="45719" rIns="45719" anchor="ctr">
            <a:spAutoFit/>
          </a:bodyPr>
          <a:lstStyle>
            <a:lvl1pPr algn="r">
              <a:defRPr sz="1200">
                <a:solidFill>
                  <a:srgbClr val="898989"/>
                </a:solidFill>
              </a:defRPr>
            </a:lvl1pPr>
          </a:lstStyle>
          <a:p>
            <a:pPr>
              <a:defRPr/>
            </a:pPr>
            <a:fld id="{74F3445A-F555-5449-9873-DF49287EBE6C}" type="slidenum">
              <a:rPr/>
              <a:pPr>
                <a:defRPr/>
              </a:pPr>
              <a:t>‹#›</a:t>
            </a:fld>
            <a:endParaRPr/>
          </a:p>
        </p:txBody>
      </p:sp>
    </p:spTree>
    <p:extLst>
      <p:ext uri="{BB962C8B-B14F-4D97-AF65-F5344CB8AC3E}">
        <p14:creationId xmlns:p14="http://schemas.microsoft.com/office/powerpoint/2010/main" val="10886468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11" r:id="rId17"/>
    <p:sldLayoutId id="2147483712" r:id="rId18"/>
    <p:sldLayoutId id="2147483713" r:id="rId19"/>
    <p:sldLayoutId id="2147483714" r:id="rId20"/>
  </p:sldLayoutIdLst>
  <p:transition spd="med"/>
  <p:txStyles>
    <p:titleStyle>
      <a:lvl1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1pPr>
      <a:lvl2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a:ea typeface="Calibri Light"/>
          <a:cs typeface="Calibri Light"/>
          <a:sym typeface="Calibri Light" panose="020F0302020204030204" pitchFamily="34" charset="0"/>
        </a:defRPr>
      </a:lvl5pPr>
      <a:lvl6pPr marL="0" marR="0" indent="4572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9144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13716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18288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n-lt"/>
          <a:ea typeface="+mn-ea"/>
          <a:cs typeface="+mn-cs"/>
          <a:sym typeface="Calibri" panose="020F0502020204030204" pitchFamily="34" charset="0"/>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n-lt"/>
          <a:ea typeface="+mn-ea"/>
          <a:cs typeface="+mn-cs"/>
          <a:sym typeface="Calibri" panose="020F0502020204030204" pitchFamily="34" charset="0"/>
        </a:defRPr>
      </a:lvl2pPr>
      <a:lvl3pPr marL="1233488" indent="-319088"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n-lt"/>
          <a:ea typeface="+mn-ea"/>
          <a:cs typeface="+mn-cs"/>
          <a:sym typeface="Calibri" panose="020F0502020204030204" pitchFamily="34" charset="0"/>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n-lt"/>
          <a:ea typeface="+mn-ea"/>
          <a:cs typeface="+mn-cs"/>
          <a:sym typeface="Calibri" panose="020F0502020204030204" pitchFamily="34" charset="0"/>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a:solidFill>
            <a:srgbClr val="000000"/>
          </a:solidFill>
          <a:latin typeface="+mn-lt"/>
          <a:ea typeface="+mn-ea"/>
          <a:cs typeface="+mn-cs"/>
          <a:sym typeface="Calibri" panose="020F0502020204030204" pitchFamily="34" charset="0"/>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27"/>
          <a:stretch>
            <a:fillRect/>
          </a:stretch>
        </p:blipFill>
        <p:spPr>
          <a:xfrm>
            <a:off x="0" y="1587"/>
            <a:ext cx="12192000" cy="6854826"/>
          </a:xfrm>
          <a:prstGeom prst="rect">
            <a:avLst/>
          </a:prstGeom>
          <a:ln w="12700">
            <a:miter lim="400000"/>
          </a:ln>
        </p:spPr>
      </p:pic>
      <p:sp>
        <p:nvSpPr>
          <p:cNvPr id="3" name="Titel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Titeltext</a:t>
            </a:r>
          </a:p>
        </p:txBody>
      </p:sp>
      <p:sp>
        <p:nvSpPr>
          <p:cNvPr id="4" name="Textebene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Textebene 1</a:t>
            </a:r>
          </a:p>
          <a:p>
            <a:pPr lvl="1"/>
            <a:r>
              <a:t>Textebene 2</a:t>
            </a:r>
          </a:p>
          <a:p>
            <a:pPr lvl="2"/>
            <a:r>
              <a:t>Textebene 3</a:t>
            </a:r>
          </a:p>
          <a:p>
            <a:pPr lvl="3"/>
            <a:r>
              <a:t>Textebene 4</a:t>
            </a:r>
          </a:p>
          <a:p>
            <a:pPr lvl="4"/>
            <a:r>
              <a:t>Textebene 5</a:t>
            </a:r>
          </a:p>
        </p:txBody>
      </p:sp>
      <p:sp>
        <p:nvSpPr>
          <p:cNvPr id="5" name="Folien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450282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 id="2147483774" r:id="rId59"/>
    <p:sldLayoutId id="2147483775" r:id="rId60"/>
    <p:sldLayoutId id="2147483776" r:id="rId61"/>
    <p:sldLayoutId id="2147483777" r:id="rId62"/>
    <p:sldLayoutId id="2147483778" r:id="rId63"/>
    <p:sldLayoutId id="2147483779" r:id="rId64"/>
    <p:sldLayoutId id="2147483780" r:id="rId65"/>
    <p:sldLayoutId id="2147483781" r:id="rId66"/>
    <p:sldLayoutId id="2147483782" r:id="rId67"/>
    <p:sldLayoutId id="2147483783" r:id="rId68"/>
    <p:sldLayoutId id="2147483784" r:id="rId69"/>
    <p:sldLayoutId id="2147483785" r:id="rId70"/>
    <p:sldLayoutId id="2147483786" r:id="rId71"/>
    <p:sldLayoutId id="2147483787" r:id="rId72"/>
    <p:sldLayoutId id="2147483788" r:id="rId73"/>
    <p:sldLayoutId id="2147483789" r:id="rId74"/>
    <p:sldLayoutId id="2147483790" r:id="rId75"/>
    <p:sldLayoutId id="2147483791" r:id="rId76"/>
    <p:sldLayoutId id="2147483792" r:id="rId77"/>
    <p:sldLayoutId id="2147483793" r:id="rId78"/>
    <p:sldLayoutId id="2147483794" r:id="rId79"/>
    <p:sldLayoutId id="2147483795" r:id="rId80"/>
    <p:sldLayoutId id="2147483796" r:id="rId81"/>
    <p:sldLayoutId id="2147483797" r:id="rId82"/>
    <p:sldLayoutId id="2147483798" r:id="rId83"/>
    <p:sldLayoutId id="2147483799" r:id="rId84"/>
    <p:sldLayoutId id="2147483800" r:id="rId85"/>
    <p:sldLayoutId id="2147483801" r:id="rId86"/>
    <p:sldLayoutId id="2147483802" r:id="rId87"/>
    <p:sldLayoutId id="2147483803" r:id="rId88"/>
    <p:sldLayoutId id="2147483804" r:id="rId89"/>
    <p:sldLayoutId id="2147483805" r:id="rId90"/>
    <p:sldLayoutId id="2147483806" r:id="rId91"/>
    <p:sldLayoutId id="2147483807" r:id="rId92"/>
    <p:sldLayoutId id="2147483808" r:id="rId93"/>
    <p:sldLayoutId id="2147483809" r:id="rId94"/>
    <p:sldLayoutId id="2147483810" r:id="rId95"/>
    <p:sldLayoutId id="2147483811" r:id="rId96"/>
    <p:sldLayoutId id="2147483812" r:id="rId97"/>
    <p:sldLayoutId id="2147483813" r:id="rId98"/>
    <p:sldLayoutId id="2147483814" r:id="rId99"/>
    <p:sldLayoutId id="2147483815" r:id="rId100"/>
    <p:sldLayoutId id="2147483816" r:id="rId101"/>
    <p:sldLayoutId id="2147483817" r:id="rId102"/>
    <p:sldLayoutId id="2147483818" r:id="rId103"/>
    <p:sldLayoutId id="2147483819" r:id="rId104"/>
    <p:sldLayoutId id="2147483820" r:id="rId105"/>
    <p:sldLayoutId id="2147483821" r:id="rId106"/>
    <p:sldLayoutId id="2147483822" r:id="rId107"/>
    <p:sldLayoutId id="2147483823" r:id="rId108"/>
    <p:sldLayoutId id="2147483824" r:id="rId109"/>
    <p:sldLayoutId id="2147483825" r:id="rId110"/>
    <p:sldLayoutId id="2147483826" r:id="rId111"/>
    <p:sldLayoutId id="2147483827" r:id="rId112"/>
    <p:sldLayoutId id="2147483828" r:id="rId113"/>
    <p:sldLayoutId id="2147483829" r:id="rId114"/>
    <p:sldLayoutId id="2147483830" r:id="rId115"/>
    <p:sldLayoutId id="2147483831" r:id="rId116"/>
    <p:sldLayoutId id="2147483832" r:id="rId117"/>
    <p:sldLayoutId id="2147483833" r:id="rId118"/>
    <p:sldLayoutId id="2147483834" r:id="rId119"/>
    <p:sldLayoutId id="2147483835" r:id="rId120"/>
    <p:sldLayoutId id="2147483836" r:id="rId121"/>
    <p:sldLayoutId id="2147483837" r:id="rId122"/>
    <p:sldLayoutId id="2147483838" r:id="rId123"/>
    <p:sldLayoutId id="2147483839" r:id="rId124"/>
    <p:sldLayoutId id="2147483840" r:id="rId12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4572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9144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13716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182880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5.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0.xml"/><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65.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83.png"/><Relationship Id="rId4" Type="http://schemas.openxmlformats.org/officeDocument/2006/relationships/slide" Target="slide5.xml"/><Relationship Id="rId9"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2.xml"/><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3.xml"/><Relationship Id="rId4" Type="http://schemas.openxmlformats.org/officeDocument/2006/relationships/hyperlink" Target="mailto:workwithus@trendwatching.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descr="A picture containing text, sign, milk&#10;&#10;Description automatically generated">
            <a:extLst>
              <a:ext uri="{FF2B5EF4-FFF2-40B4-BE49-F238E27FC236}">
                <a16:creationId xmlns:a16="http://schemas.microsoft.com/office/drawing/2014/main" id="{D37F7570-B7E8-DE40-B45A-A749E2688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77" b="1703"/>
          <a:stretch>
            <a:fillRect/>
          </a:stretch>
        </p:blipFill>
        <p:spPr bwMode="auto">
          <a:xfrm>
            <a:off x="0" y="0"/>
            <a:ext cx="12238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 name="Picture 2" descr="Picture 2"/>
          <p:cNvPicPr>
            <a:picLocks/>
          </p:cNvPicPr>
          <p:nvPr/>
        </p:nvPicPr>
        <p:blipFill>
          <a:blip r:embed="rId3"/>
          <a:stretch>
            <a:fillRect/>
          </a:stretch>
        </p:blipFill>
        <p:spPr>
          <a:xfrm>
            <a:off x="809625" y="736600"/>
            <a:ext cx="4843463" cy="53848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TextBox 5"/>
          <p:cNvSpPr txBox="1"/>
          <p:nvPr/>
        </p:nvSpPr>
        <p:spPr>
          <a:xfrm>
            <a:off x="2025333" y="3074988"/>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Apocaloptimism</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 anyone?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 name="Picture 4" descr="Picture 4"/>
          <p:cNvPicPr>
            <a:picLocks/>
          </p:cNvPicPr>
          <p:nvPr/>
        </p:nvPicPr>
        <p:blipFill>
          <a:blip r:embed="rId3"/>
          <a:stretch>
            <a:fillRect/>
          </a:stretch>
        </p:blipFill>
        <p:spPr>
          <a:xfrm>
            <a:off x="8304804" y="5571652"/>
            <a:ext cx="1772647" cy="1476849"/>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 name="Picture 2" descr="Picture 2"/>
          <p:cNvPicPr>
            <a:picLocks/>
          </p:cNvPicPr>
          <p:nvPr/>
        </p:nvPicPr>
        <p:blipFill>
          <a:blip r:embed="rId3"/>
          <a:stretch>
            <a:fillRect/>
          </a:stretch>
        </p:blipFill>
        <p:spPr>
          <a:xfrm>
            <a:off x="2219325" y="1831975"/>
            <a:ext cx="8051800" cy="331628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TextBox 2"/>
          <p:cNvSpPr txBox="1"/>
          <p:nvPr/>
        </p:nvSpPr>
        <p:spPr>
          <a:xfrm>
            <a:off x="2025333" y="2151063"/>
            <a:ext cx="8141336" cy="256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By the end of this webinar you will know how to help consumers </a:t>
            </a: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cope</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 connect</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 simplify</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 localize </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and</a:t>
            </a: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 immerse</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 name="Picture 3" descr="Picture 3"/>
          <p:cNvPicPr>
            <a:picLocks/>
          </p:cNvPicPr>
          <p:nvPr/>
        </p:nvPicPr>
        <p:blipFill>
          <a:blip r:embed="rId3"/>
          <a:stretch>
            <a:fillRect/>
          </a:stretch>
        </p:blipFill>
        <p:spPr>
          <a:xfrm>
            <a:off x="3048000" y="1041400"/>
            <a:ext cx="6096000" cy="4775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4" name="Picture 2" descr="Picture 2"/>
          <p:cNvPicPr>
            <a:picLocks noChangeAspect="1"/>
          </p:cNvPicPr>
          <p:nvPr/>
        </p:nvPicPr>
        <p:blipFill>
          <a:blip r:embed="rId3"/>
          <a:stretch>
            <a:fillRect/>
          </a:stretch>
        </p:blipFill>
        <p:spPr>
          <a:xfrm>
            <a:off x="0" y="1587"/>
            <a:ext cx="12192000" cy="6854826"/>
          </a:xfrm>
          <a:prstGeom prst="rect">
            <a:avLst/>
          </a:prstGeom>
          <a:ln w="12700">
            <a:miter lim="400000"/>
          </a:ln>
        </p:spPr>
      </p:pic>
      <p:pic>
        <p:nvPicPr>
          <p:cNvPr id="1155" name="Picture 4" descr="Picture 4"/>
          <p:cNvPicPr>
            <a:picLocks/>
          </p:cNvPicPr>
          <p:nvPr/>
        </p:nvPicPr>
        <p:blipFill>
          <a:blip r:embed="rId4"/>
          <a:stretch>
            <a:fillRect/>
          </a:stretch>
        </p:blipFill>
        <p:spPr>
          <a:xfrm>
            <a:off x="2732088" y="1700213"/>
            <a:ext cx="7131051" cy="3930651"/>
          </a:xfrm>
          <a:prstGeom prst="rect">
            <a:avLst/>
          </a:prstGeom>
          <a:ln w="12700">
            <a:miter lim="400000"/>
          </a:ln>
        </p:spPr>
      </p:pic>
      <p:sp>
        <p:nvSpPr>
          <p:cNvPr id="1156" name="Rectangle 7"/>
          <p:cNvSpPr txBox="1"/>
          <p:nvPr/>
        </p:nvSpPr>
        <p:spPr>
          <a:xfrm>
            <a:off x="69364" y="939664"/>
            <a:ext cx="12077085" cy="574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ctr" defTabSz="911225" rtl="0" eaLnBrk="1" fontAlgn="auto" latinLnBrk="0" hangingPunct="0">
              <a:lnSpc>
                <a:spcPct val="100000"/>
              </a:lnSpc>
              <a:spcBef>
                <a:spcPts val="0"/>
              </a:spcBef>
              <a:spcAft>
                <a:spcPts val="0"/>
              </a:spcAft>
              <a:buClrTx/>
              <a:buSzTx/>
              <a:buFontTx/>
              <a:buNone/>
              <a:tabLst/>
              <a:defRPr sz="3200" b="1">
                <a:solidFill>
                  <a:srgbClr val="F35069"/>
                </a:solidFill>
                <a:latin typeface="Helvetica Neue"/>
                <a:ea typeface="Helvetica Neue"/>
                <a:cs typeface="Helvetica Neue"/>
                <a:sym typeface="Helvetica Neue"/>
              </a:defRPr>
            </a:pPr>
            <a:r>
              <a:rPr kumimoji="0" sz="3200" b="1" i="0" u="none" strike="noStrike" kern="0" cap="none" spc="0" normalizeH="0" baseline="0" noProof="0">
                <a:ln>
                  <a:noFill/>
                </a:ln>
                <a:solidFill>
                  <a:srgbClr val="F35069"/>
                </a:solidFill>
                <a:effectLst/>
                <a:uLnTx/>
                <a:uFillTx/>
                <a:latin typeface="Helvetica Neue"/>
                <a:ea typeface="Helvetica Neue"/>
                <a:cs typeface="Helvetica Neue"/>
                <a:sym typeface="Helvetica Neue"/>
              </a:rPr>
              <a:t>Roaring twenties</a:t>
            </a:r>
            <a:r>
              <a:rPr kumimoji="0" sz="32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2" name="Text Placeholder 2"/>
          <p:cNvGrpSpPr/>
          <p:nvPr/>
        </p:nvGrpSpPr>
        <p:grpSpPr>
          <a:xfrm>
            <a:off x="847725" y="690562"/>
            <a:ext cx="7451725" cy="4965701"/>
            <a:chOff x="0" y="0"/>
            <a:chExt cx="7451725" cy="4965700"/>
          </a:xfrm>
        </p:grpSpPr>
        <p:sp>
          <p:nvSpPr>
            <p:cNvPr id="1160" name="Rechteck"/>
            <p:cNvSpPr/>
            <p:nvPr/>
          </p:nvSpPr>
          <p:spPr>
            <a:xfrm>
              <a:off x="0" y="0"/>
              <a:ext cx="7451725"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161" name="77% of consumers worldwide expect brands to show support to people in times of crisis."/>
            <p:cNvSpPr txBox="1"/>
            <p:nvPr/>
          </p:nvSpPr>
          <p:spPr>
            <a:xfrm>
              <a:off x="47625" y="47625"/>
              <a:ext cx="7356475" cy="36274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F35069"/>
                  </a:solidFill>
                  <a:latin typeface="Helvetica Neue"/>
                  <a:ea typeface="Helvetica Neue"/>
                  <a:cs typeface="Helvetica Neue"/>
                  <a:sym typeface="Helvetica Neue"/>
                </a:defRPr>
              </a:pPr>
              <a:r>
                <a:rPr kumimoji="0" sz="3900" b="1" i="0" u="none" strike="noStrike" kern="0" cap="none" spc="0" normalizeH="0" baseline="0" noProof="0">
                  <a:ln>
                    <a:noFill/>
                  </a:ln>
                  <a:solidFill>
                    <a:srgbClr val="F35069"/>
                  </a:solidFill>
                  <a:effectLst/>
                  <a:uLnTx/>
                  <a:uFillTx/>
                  <a:latin typeface="Helvetica Neue"/>
                  <a:ea typeface="Helvetica Neue"/>
                  <a:cs typeface="Helvetica Neue"/>
                  <a:sym typeface="Helvetica Neue"/>
                </a:rPr>
                <a:t>77% </a:t>
              </a:r>
              <a:r>
                <a:rPr kumimoji="0" sz="39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of consumers worldwide expect brands to </a:t>
              </a:r>
              <a:r>
                <a:rPr kumimoji="0" sz="3900" b="1" i="0" u="none" strike="noStrike" kern="0" cap="none" spc="0" normalizeH="0" baseline="0" noProof="0">
                  <a:ln>
                    <a:noFill/>
                  </a:ln>
                  <a:solidFill>
                    <a:srgbClr val="F35069"/>
                  </a:solidFill>
                  <a:effectLst/>
                  <a:uLnTx/>
                  <a:uFillTx/>
                  <a:latin typeface="Helvetica Neue"/>
                  <a:ea typeface="Helvetica Neue"/>
                  <a:cs typeface="Helvetica Neue"/>
                  <a:sym typeface="Helvetica Neue"/>
                </a:rPr>
                <a:t>show support</a:t>
              </a:r>
              <a:r>
                <a:rPr kumimoji="0" sz="39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 to people in times of crisis.</a:t>
              </a:r>
            </a:p>
          </p:txBody>
        </p:sp>
      </p:grpSp>
      <p:grpSp>
        <p:nvGrpSpPr>
          <p:cNvPr id="1165" name="Rectangle 4"/>
          <p:cNvGrpSpPr/>
          <p:nvPr/>
        </p:nvGrpSpPr>
        <p:grpSpPr>
          <a:xfrm>
            <a:off x="847725" y="5118100"/>
            <a:ext cx="3638550" cy="1058863"/>
            <a:chOff x="0" y="0"/>
            <a:chExt cx="3638550" cy="1058862"/>
          </a:xfrm>
        </p:grpSpPr>
        <p:sp>
          <p:nvSpPr>
            <p:cNvPr id="1163" name="Rechteck"/>
            <p:cNvSpPr/>
            <p:nvPr/>
          </p:nvSpPr>
          <p:spPr>
            <a:xfrm>
              <a:off x="0" y="0"/>
              <a:ext cx="3638550" cy="1058863"/>
            </a:xfrm>
            <a:prstGeom prst="rect">
              <a:avLst/>
            </a:prstGeom>
            <a:gradFill flip="none" rotWithShape="1">
              <a:gsLst>
                <a:gs pos="0">
                  <a:srgbClr val="DC9EB6"/>
                </a:gs>
                <a:gs pos="100000">
                  <a:srgbClr val="E97088"/>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164" name="Havas,…"/>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Havas,</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Picture 2" descr="Picture 2"/>
          <p:cNvPicPr>
            <a:picLocks noChangeAspect="1"/>
          </p:cNvPicPr>
          <p:nvPr/>
        </p:nvPicPr>
        <p:blipFill>
          <a:blip r:embed="rId3"/>
          <a:stretch>
            <a:fillRect/>
          </a:stretch>
        </p:blipFill>
        <p:spPr>
          <a:xfrm>
            <a:off x="0" y="1587"/>
            <a:ext cx="12192000" cy="6854826"/>
          </a:xfrm>
          <a:prstGeom prst="rect">
            <a:avLst/>
          </a:prstGeom>
          <a:ln w="12700">
            <a:miter lim="400000"/>
          </a:ln>
        </p:spPr>
      </p:pic>
      <p:pic>
        <p:nvPicPr>
          <p:cNvPr id="1168" name="Picture 5" descr="Picture 5"/>
          <p:cNvPicPr>
            <a:picLocks/>
          </p:cNvPicPr>
          <p:nvPr/>
        </p:nvPicPr>
        <p:blipFill>
          <a:blip r:embed="rId4"/>
          <a:stretch>
            <a:fillRect/>
          </a:stretch>
        </p:blipFill>
        <p:spPr>
          <a:xfrm>
            <a:off x="4300537" y="2081213"/>
            <a:ext cx="3590926" cy="269557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72" name="Text Placeholder 1"/>
          <p:cNvSpPr txBox="1"/>
          <p:nvPr/>
        </p:nvSpPr>
        <p:spPr>
          <a:xfrm>
            <a:off x="2579370" y="3132138"/>
            <a:ext cx="7031673" cy="9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5400" b="1" spc="200">
                <a:latin typeface="Helvetica Neue"/>
                <a:ea typeface="Helvetica Neue"/>
                <a:cs typeface="Helvetica Neue"/>
                <a:sym typeface="Helvetica Neue"/>
              </a:defRPr>
            </a:lvl1pPr>
          </a:lstStyle>
          <a:p>
            <a:pPr marL="0" marR="0" lvl="0" indent="0" algn="ctr" defTabSz="914400" rtl="0" eaLnBrk="1" fontAlgn="auto" latinLnBrk="0" hangingPunct="0">
              <a:lnSpc>
                <a:spcPct val="80000"/>
              </a:lnSpc>
              <a:spcBef>
                <a:spcPts val="0"/>
              </a:spcBef>
              <a:spcAft>
                <a:spcPts val="0"/>
              </a:spcAft>
              <a:buClrTx/>
              <a:buSzTx/>
              <a:buFontTx/>
              <a:buNone/>
              <a:tabLst/>
              <a:defRPr/>
            </a:pPr>
            <a:r>
              <a:rPr kumimoji="0" sz="5400" b="1" i="0" u="none" strike="noStrike" kern="0" cap="none" spc="200" normalizeH="0" baseline="0" noProof="0">
                <a:ln>
                  <a:noFill/>
                </a:ln>
                <a:solidFill>
                  <a:srgbClr val="000000"/>
                </a:solidFill>
                <a:effectLst/>
                <a:uLnTx/>
                <a:uFillTx/>
                <a:latin typeface="Helvetica Neue"/>
                <a:ea typeface="Helvetica Neue"/>
                <a:cs typeface="Helvetica Neue"/>
                <a:sym typeface="Helvetica Neue"/>
              </a:rPr>
              <a:t>FREEDONISM</a:t>
            </a:r>
          </a:p>
        </p:txBody>
      </p:sp>
      <p:sp>
        <p:nvSpPr>
          <p:cNvPr id="1173" name="Straight Connector 8"/>
          <p:cNvSpPr/>
          <p:nvPr/>
        </p:nvSpPr>
        <p:spPr>
          <a:xfrm>
            <a:off x="3956050" y="4268787"/>
            <a:ext cx="4365626" cy="1"/>
          </a:xfrm>
          <a:prstGeom prst="line">
            <a:avLst/>
          </a:prstGeom>
          <a:ln w="381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74" name="Text Placeholder 2"/>
          <p:cNvSpPr txBox="1"/>
          <p:nvPr/>
        </p:nvSpPr>
        <p:spPr>
          <a:xfrm>
            <a:off x="3916044" y="4435475"/>
            <a:ext cx="4359912" cy="43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ts val="2800"/>
              </a:lnSpc>
              <a:defRPr sz="2000" b="1">
                <a:latin typeface="Helvetica Neue"/>
                <a:ea typeface="Helvetica Neue"/>
                <a:cs typeface="Helvetica Neue"/>
                <a:sym typeface="Helvetica Neue"/>
              </a:defRPr>
            </a:lvl1pPr>
          </a:lstStyle>
          <a:p>
            <a:pPr marL="0" marR="0" lvl="0" indent="0" algn="ctr" defTabSz="914400" rtl="0" eaLnBrk="1" fontAlgn="auto" latinLnBrk="0" hangingPunct="0">
              <a:lnSpc>
                <a:spcPts val="28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Fun as the ultimate fear antidote</a:t>
            </a:r>
          </a:p>
        </p:txBody>
      </p:sp>
      <p:pic>
        <p:nvPicPr>
          <p:cNvPr id="1175" name="Picture 3" descr="Picture 3"/>
          <p:cNvPicPr>
            <a:picLocks noChangeAspect="1"/>
          </p:cNvPicPr>
          <p:nvPr/>
        </p:nvPicPr>
        <p:blipFill>
          <a:blip r:embed="rId4"/>
          <a:stretch>
            <a:fillRect/>
          </a:stretch>
        </p:blipFill>
        <p:spPr>
          <a:xfrm>
            <a:off x="5681662" y="1503362"/>
            <a:ext cx="914401" cy="9144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TextBox 5"/>
          <p:cNvSpPr txBox="1"/>
          <p:nvPr/>
        </p:nvSpPr>
        <p:spPr>
          <a:xfrm>
            <a:off x="2025332" y="3303356"/>
            <a:ext cx="8141336" cy="1321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Let’s reflect on the past year for just </a:t>
            </a:r>
            <a:r>
              <a:rPr kumimoji="0" sz="4000" b="1" i="0" u="none" strike="noStrike" kern="0" cap="none" spc="0" normalizeH="0" baseline="0" noProof="0" dirty="0">
                <a:ln>
                  <a:noFill/>
                </a:ln>
                <a:solidFill>
                  <a:srgbClr val="5D5DFF"/>
                </a:solidFill>
                <a:effectLst/>
                <a:uLnTx/>
                <a:uFillTx/>
                <a:latin typeface="Helvetica Neue"/>
                <a:ea typeface="Helvetica Neue"/>
                <a:cs typeface="Helvetica Neue"/>
                <a:sym typeface="Helvetica Neue"/>
              </a:rPr>
              <a:t>a second</a:t>
            </a:r>
            <a:r>
              <a:rPr kumimoji="0" sz="40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Text Placeholder 2"/>
          <p:cNvSpPr txBox="1">
            <a:spLocks noGrp="1"/>
          </p:cNvSpPr>
          <p:nvPr>
            <p:ph type="body" sz="quarter" idx="1"/>
          </p:nvPr>
        </p:nvSpPr>
        <p:spPr>
          <a:xfrm>
            <a:off x="382587" y="1890713"/>
            <a:ext cx="2840039" cy="469901"/>
          </a:xfrm>
          <a:prstGeom prst="rect">
            <a:avLst/>
          </a:prstGeom>
        </p:spPr>
        <p:txBody>
          <a:bodyPr/>
          <a:lstStyle>
            <a:lvl1pPr marL="17716" indent="-17716" defTabSz="850391">
              <a:spcBef>
                <a:spcPts val="900"/>
              </a:spcBef>
              <a:defRPr sz="2511" spc="0">
                <a:solidFill>
                  <a:srgbClr val="F35069"/>
                </a:solidFill>
                <a:latin typeface="Helvetica Neue"/>
                <a:ea typeface="Helvetica Neue"/>
                <a:cs typeface="Helvetica Neue"/>
                <a:sym typeface="Helvetica Neue"/>
              </a:defRPr>
            </a:lvl1pPr>
          </a:lstStyle>
          <a:p>
            <a:r>
              <a:t>LEGO</a:t>
            </a:r>
          </a:p>
        </p:txBody>
      </p:sp>
      <p:sp>
        <p:nvSpPr>
          <p:cNvPr id="1180" name="Text Placeholder 3"/>
          <p:cNvSpPr>
            <a:spLocks noGrp="1"/>
          </p:cNvSpPr>
          <p:nvPr>
            <p:ph type="body" idx="22"/>
          </p:nvPr>
        </p:nvSpPr>
        <p:spPr>
          <a:xfrm>
            <a:off x="382587" y="2451099"/>
            <a:ext cx="2840039" cy="20240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19050" indent="-19050">
              <a:lnSpc>
                <a:spcPct val="100000"/>
              </a:lnSpc>
              <a:buSzTx/>
              <a:buFontTx/>
              <a:buNone/>
              <a:defRPr sz="2300">
                <a:solidFill>
                  <a:srgbClr val="1A151F"/>
                </a:solidFill>
                <a:latin typeface="Helvetica Neue"/>
                <a:ea typeface="Helvetica Neue"/>
                <a:cs typeface="Helvetica Neue"/>
                <a:sym typeface="Helvetica Neue"/>
              </a:defRPr>
            </a:lvl1pPr>
          </a:lstStyle>
          <a:p>
            <a:r>
              <a:t>Designer and toymaker team up on colorful laundromat inspired playzone</a:t>
            </a:r>
          </a:p>
        </p:txBody>
      </p:sp>
      <p:sp>
        <p:nvSpPr>
          <p:cNvPr id="1181" name="TextBox 4"/>
          <p:cNvSpPr txBox="1"/>
          <p:nvPr/>
        </p:nvSpPr>
        <p:spPr>
          <a:xfrm>
            <a:off x="428276" y="514533"/>
            <a:ext cx="32042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4013">
              <a:defRPr sz="1600" b="1" spc="51">
                <a:solidFill>
                  <a:srgbClr val="423630"/>
                </a:solidFill>
                <a:latin typeface="Helvetica Neue"/>
                <a:ea typeface="Helvetica Neue"/>
                <a:cs typeface="Helvetica Neue"/>
                <a:sym typeface="Helvetica Neue"/>
              </a:defRPr>
            </a:lvl1pPr>
          </a:lstStyle>
          <a:p>
            <a:pPr marL="0" marR="0" lvl="0" indent="0" algn="l" defTabSz="914013" rtl="0" eaLnBrk="1" fontAlgn="auto" latinLnBrk="0" hangingPunct="0">
              <a:lnSpc>
                <a:spcPct val="100000"/>
              </a:lnSpc>
              <a:spcBef>
                <a:spcPts val="0"/>
              </a:spcBef>
              <a:spcAft>
                <a:spcPts val="0"/>
              </a:spcAft>
              <a:buClrTx/>
              <a:buSzTx/>
              <a:buFontTx/>
              <a:buNone/>
              <a:tabLst/>
              <a:defRPr/>
            </a:pPr>
            <a:r>
              <a:rPr kumimoji="0" sz="1600" b="1" i="0" u="none" strike="noStrike" kern="0" cap="none" spc="51" normalizeH="0" baseline="0" noProof="0">
                <a:ln>
                  <a:noFill/>
                </a:ln>
                <a:solidFill>
                  <a:srgbClr val="423630"/>
                </a:solidFill>
                <a:effectLst/>
                <a:uLnTx/>
                <a:uFillTx/>
                <a:latin typeface="Helvetica Neue"/>
                <a:ea typeface="Helvetica Neue"/>
                <a:cs typeface="Helvetica Neue"/>
                <a:sym typeface="Helvetica Neue"/>
              </a:rPr>
              <a:t>YOUTH GOGGLES</a:t>
            </a:r>
          </a:p>
        </p:txBody>
      </p:sp>
      <p:sp>
        <p:nvSpPr>
          <p:cNvPr id="1182" name="Straight Connector 5"/>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83" name="Freeform 7"/>
          <p:cNvSpPr/>
          <p:nvPr/>
        </p:nvSpPr>
        <p:spPr>
          <a:xfrm>
            <a:off x="3731316" y="878683"/>
            <a:ext cx="8032378" cy="5168894"/>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Text Placeholder 2"/>
          <p:cNvSpPr txBox="1">
            <a:spLocks noGrp="1"/>
          </p:cNvSpPr>
          <p:nvPr>
            <p:ph type="body" sz="quarter" idx="1"/>
          </p:nvPr>
        </p:nvSpPr>
        <p:spPr>
          <a:xfrm>
            <a:off x="382587" y="1517650"/>
            <a:ext cx="2840039" cy="842963"/>
          </a:xfrm>
          <a:prstGeom prst="rect">
            <a:avLst/>
          </a:prstGeom>
        </p:spPr>
        <p:txBody>
          <a:bodyPr/>
          <a:lstStyle>
            <a:lvl1pPr marL="17716" indent="-17716" defTabSz="850391">
              <a:spcBef>
                <a:spcPts val="900"/>
              </a:spcBef>
              <a:defRPr sz="2511" spc="0">
                <a:solidFill>
                  <a:srgbClr val="F35069"/>
                </a:solidFill>
                <a:latin typeface="Helvetica Neue"/>
                <a:ea typeface="Helvetica Neue"/>
                <a:cs typeface="Helvetica Neue"/>
                <a:sym typeface="Helvetica Neue"/>
              </a:defRPr>
            </a:lvl1pPr>
          </a:lstStyle>
          <a:p>
            <a:r>
              <a:t>SHINKI BUS CO. LTD</a:t>
            </a:r>
          </a:p>
        </p:txBody>
      </p:sp>
      <p:sp>
        <p:nvSpPr>
          <p:cNvPr id="1188" name="Text Placeholder 3"/>
          <p:cNvSpPr>
            <a:spLocks noGrp="1"/>
          </p:cNvSpPr>
          <p:nvPr>
            <p:ph type="body" idx="22"/>
          </p:nvPr>
        </p:nvSpPr>
        <p:spPr>
          <a:xfrm>
            <a:off x="382587" y="2451099"/>
            <a:ext cx="2840039" cy="20240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19050" indent="-19050">
              <a:lnSpc>
                <a:spcPct val="100000"/>
              </a:lnSpc>
              <a:buSzTx/>
              <a:buFontTx/>
              <a:buNone/>
              <a:defRPr sz="2300">
                <a:solidFill>
                  <a:srgbClr val="1A151F"/>
                </a:solidFill>
                <a:latin typeface="Helvetica Neue"/>
                <a:ea typeface="Helvetica Neue"/>
                <a:cs typeface="Helvetica Neue"/>
                <a:sym typeface="Helvetica Neue"/>
              </a:defRPr>
            </a:lvl1pPr>
          </a:lstStyle>
          <a:p>
            <a:r>
              <a:t>Disused city buses converted into mobile saunas ​</a:t>
            </a:r>
          </a:p>
        </p:txBody>
      </p:sp>
      <p:sp>
        <p:nvSpPr>
          <p:cNvPr id="1189" name="TextBox 4"/>
          <p:cNvSpPr txBox="1"/>
          <p:nvPr/>
        </p:nvSpPr>
        <p:spPr>
          <a:xfrm>
            <a:off x="428276" y="514533"/>
            <a:ext cx="32042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4013">
              <a:defRPr sz="1600" b="1" spc="51">
                <a:solidFill>
                  <a:srgbClr val="423630"/>
                </a:solidFill>
                <a:latin typeface="Helvetica Neue"/>
                <a:ea typeface="Helvetica Neue"/>
                <a:cs typeface="Helvetica Neue"/>
                <a:sym typeface="Helvetica Neue"/>
              </a:defRPr>
            </a:lvl1pPr>
          </a:lstStyle>
          <a:p>
            <a:pPr marL="0" marR="0" lvl="0" indent="0" algn="l" defTabSz="914013" rtl="0" eaLnBrk="1" fontAlgn="auto" latinLnBrk="0" hangingPunct="0">
              <a:lnSpc>
                <a:spcPct val="100000"/>
              </a:lnSpc>
              <a:spcBef>
                <a:spcPts val="0"/>
              </a:spcBef>
              <a:spcAft>
                <a:spcPts val="0"/>
              </a:spcAft>
              <a:buClrTx/>
              <a:buSzTx/>
              <a:buFontTx/>
              <a:buNone/>
              <a:tabLst/>
              <a:defRPr/>
            </a:pPr>
            <a:r>
              <a:rPr kumimoji="0" sz="1600" b="1" i="0" u="none" strike="noStrike" kern="0" cap="none" spc="51" normalizeH="0" baseline="0" noProof="0">
                <a:ln>
                  <a:noFill/>
                </a:ln>
                <a:solidFill>
                  <a:srgbClr val="423630"/>
                </a:solidFill>
                <a:effectLst/>
                <a:uLnTx/>
                <a:uFillTx/>
                <a:latin typeface="Helvetica Neue"/>
                <a:ea typeface="Helvetica Neue"/>
                <a:cs typeface="Helvetica Neue"/>
                <a:sym typeface="Helvetica Neue"/>
              </a:rPr>
              <a:t>PLAYFUL PIVOTS</a:t>
            </a:r>
          </a:p>
        </p:txBody>
      </p:sp>
      <p:sp>
        <p:nvSpPr>
          <p:cNvPr id="1190" name="Straight Connector 5"/>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91" name="Freeform 7"/>
          <p:cNvSpPr/>
          <p:nvPr/>
        </p:nvSpPr>
        <p:spPr>
          <a:xfrm>
            <a:off x="4185762" y="1052052"/>
            <a:ext cx="7538404" cy="4841591"/>
          </a:xfrm>
          <a:custGeom>
            <a:avLst/>
            <a:gdLst/>
            <a:ahLst/>
            <a:cxnLst>
              <a:cxn ang="0">
                <a:pos x="wd2" y="hd2"/>
              </a:cxn>
              <a:cxn ang="5400000">
                <a:pos x="wd2" y="hd2"/>
              </a:cxn>
              <a:cxn ang="10800000">
                <a:pos x="wd2" y="hd2"/>
              </a:cxn>
              <a:cxn ang="16200000">
                <a:pos x="wd2" y="hd2"/>
              </a:cxn>
            </a:cxnLst>
            <a:rect l="0" t="0" r="r" b="b"/>
            <a:pathLst>
              <a:path w="21427" h="21434" extrusionOk="0">
                <a:moveTo>
                  <a:pt x="5195" y="1540"/>
                </a:moveTo>
                <a:cubicBezTo>
                  <a:pt x="5648" y="1969"/>
                  <a:pt x="6232" y="3380"/>
                  <a:pt x="6849" y="3625"/>
                </a:cubicBezTo>
                <a:cubicBezTo>
                  <a:pt x="7466" y="3870"/>
                  <a:pt x="7860" y="3431"/>
                  <a:pt x="8897" y="3012"/>
                </a:cubicBezTo>
                <a:cubicBezTo>
                  <a:pt x="9934" y="2593"/>
                  <a:pt x="11785" y="1611"/>
                  <a:pt x="13071" y="1110"/>
                </a:cubicBezTo>
                <a:cubicBezTo>
                  <a:pt x="14357" y="609"/>
                  <a:pt x="15618" y="68"/>
                  <a:pt x="16615" y="6"/>
                </a:cubicBezTo>
                <a:cubicBezTo>
                  <a:pt x="17613" y="-55"/>
                  <a:pt x="18440" y="323"/>
                  <a:pt x="19057" y="742"/>
                </a:cubicBezTo>
                <a:cubicBezTo>
                  <a:pt x="19674" y="1161"/>
                  <a:pt x="19930" y="1621"/>
                  <a:pt x="20317" y="2521"/>
                </a:cubicBezTo>
                <a:cubicBezTo>
                  <a:pt x="20704" y="3421"/>
                  <a:pt x="21242" y="4770"/>
                  <a:pt x="21380" y="6140"/>
                </a:cubicBezTo>
                <a:cubicBezTo>
                  <a:pt x="21518" y="7510"/>
                  <a:pt x="21328" y="9319"/>
                  <a:pt x="21144" y="10740"/>
                </a:cubicBezTo>
                <a:cubicBezTo>
                  <a:pt x="20960" y="12161"/>
                  <a:pt x="20612" y="13520"/>
                  <a:pt x="20278" y="14665"/>
                </a:cubicBezTo>
                <a:cubicBezTo>
                  <a:pt x="19943" y="15810"/>
                  <a:pt x="19575" y="16761"/>
                  <a:pt x="19136" y="17609"/>
                </a:cubicBezTo>
                <a:cubicBezTo>
                  <a:pt x="18696" y="18458"/>
                  <a:pt x="18302" y="19173"/>
                  <a:pt x="17639" y="19756"/>
                </a:cubicBezTo>
                <a:cubicBezTo>
                  <a:pt x="16976" y="20339"/>
                  <a:pt x="15992" y="20840"/>
                  <a:pt x="15158" y="21105"/>
                </a:cubicBezTo>
                <a:cubicBezTo>
                  <a:pt x="14325" y="21371"/>
                  <a:pt x="13583" y="21545"/>
                  <a:pt x="12638" y="21351"/>
                </a:cubicBezTo>
                <a:cubicBezTo>
                  <a:pt x="11693" y="21157"/>
                  <a:pt x="10222" y="20247"/>
                  <a:pt x="9487" y="19940"/>
                </a:cubicBezTo>
                <a:cubicBezTo>
                  <a:pt x="8752" y="19633"/>
                  <a:pt x="8614" y="19531"/>
                  <a:pt x="8227" y="19511"/>
                </a:cubicBezTo>
                <a:cubicBezTo>
                  <a:pt x="7840" y="19490"/>
                  <a:pt x="7525" y="19654"/>
                  <a:pt x="7164" y="19817"/>
                </a:cubicBezTo>
                <a:cubicBezTo>
                  <a:pt x="6803" y="19981"/>
                  <a:pt x="6462" y="20482"/>
                  <a:pt x="6061" y="20492"/>
                </a:cubicBezTo>
                <a:cubicBezTo>
                  <a:pt x="5661" y="20502"/>
                  <a:pt x="5438" y="20451"/>
                  <a:pt x="4762" y="19879"/>
                </a:cubicBezTo>
                <a:cubicBezTo>
                  <a:pt x="4086" y="19306"/>
                  <a:pt x="2727" y="17967"/>
                  <a:pt x="2005" y="17057"/>
                </a:cubicBezTo>
                <a:cubicBezTo>
                  <a:pt x="1283" y="16148"/>
                  <a:pt x="758" y="15299"/>
                  <a:pt x="430" y="14420"/>
                </a:cubicBezTo>
                <a:cubicBezTo>
                  <a:pt x="102" y="13541"/>
                  <a:pt x="-82" y="12948"/>
                  <a:pt x="36" y="11783"/>
                </a:cubicBezTo>
                <a:cubicBezTo>
                  <a:pt x="154" y="10617"/>
                  <a:pt x="627" y="9023"/>
                  <a:pt x="1139" y="7428"/>
                </a:cubicBezTo>
                <a:cubicBezTo>
                  <a:pt x="1651" y="5833"/>
                  <a:pt x="2609" y="3278"/>
                  <a:pt x="3108" y="2214"/>
                </a:cubicBezTo>
                <a:cubicBezTo>
                  <a:pt x="3607" y="1151"/>
                  <a:pt x="3764" y="1141"/>
                  <a:pt x="4132" y="1049"/>
                </a:cubicBezTo>
                <a:cubicBezTo>
                  <a:pt x="4499" y="957"/>
                  <a:pt x="4742" y="1110"/>
                  <a:pt x="5195" y="1540"/>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Text Placeholder 2"/>
          <p:cNvSpPr txBox="1">
            <a:spLocks noGrp="1"/>
          </p:cNvSpPr>
          <p:nvPr>
            <p:ph type="body" sz="quarter" idx="1"/>
          </p:nvPr>
        </p:nvSpPr>
        <p:spPr>
          <a:xfrm>
            <a:off x="382587" y="1517650"/>
            <a:ext cx="2840039" cy="842963"/>
          </a:xfrm>
          <a:prstGeom prst="rect">
            <a:avLst/>
          </a:prstGeom>
        </p:spPr>
        <p:txBody>
          <a:bodyPr/>
          <a:lstStyle>
            <a:lvl1pPr marL="17716" indent="-17716" defTabSz="850391">
              <a:spcBef>
                <a:spcPts val="900"/>
              </a:spcBef>
              <a:defRPr sz="2511" spc="0">
                <a:solidFill>
                  <a:srgbClr val="F35069"/>
                </a:solidFill>
                <a:latin typeface="Helvetica Neue"/>
                <a:ea typeface="Helvetica Neue"/>
                <a:cs typeface="Helvetica Neue"/>
                <a:sym typeface="Helvetica Neue"/>
              </a:defRPr>
            </a:lvl1pPr>
          </a:lstStyle>
          <a:p>
            <a:r>
              <a:t>CORONA &amp; DUOLINGO</a:t>
            </a:r>
          </a:p>
        </p:txBody>
      </p:sp>
      <p:sp>
        <p:nvSpPr>
          <p:cNvPr id="1196" name="Text Placeholder 3"/>
          <p:cNvSpPr>
            <a:spLocks noGrp="1"/>
          </p:cNvSpPr>
          <p:nvPr>
            <p:ph type="body" idx="22"/>
          </p:nvPr>
        </p:nvSpPr>
        <p:spPr>
          <a:xfrm>
            <a:off x="382587" y="2451099"/>
            <a:ext cx="2840039" cy="20240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19050" indent="-19050">
              <a:lnSpc>
                <a:spcPct val="100000"/>
              </a:lnSpc>
              <a:buSzTx/>
              <a:buFontTx/>
              <a:buNone/>
              <a:defRPr sz="2300">
                <a:solidFill>
                  <a:srgbClr val="1A151F"/>
                </a:solidFill>
                <a:latin typeface="Helvetica Neue"/>
                <a:ea typeface="Helvetica Neue"/>
                <a:cs typeface="Helvetica Neue"/>
                <a:sym typeface="Helvetica Neue"/>
              </a:defRPr>
            </a:lvl1pPr>
          </a:lstStyle>
          <a:p>
            <a:r>
              <a:t>Voice-activated vending machine challenges customers to order drinks in Spanish</a:t>
            </a:r>
          </a:p>
        </p:txBody>
      </p:sp>
      <p:sp>
        <p:nvSpPr>
          <p:cNvPr id="1197" name="TextBox 4"/>
          <p:cNvSpPr txBox="1"/>
          <p:nvPr/>
        </p:nvSpPr>
        <p:spPr>
          <a:xfrm>
            <a:off x="428276" y="514533"/>
            <a:ext cx="32042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4013">
              <a:defRPr sz="1600" b="1" spc="51">
                <a:solidFill>
                  <a:srgbClr val="423630"/>
                </a:solidFill>
                <a:latin typeface="Helvetica Neue"/>
                <a:ea typeface="Helvetica Neue"/>
                <a:cs typeface="Helvetica Neue"/>
                <a:sym typeface="Helvetica Neue"/>
              </a:defRPr>
            </a:lvl1pPr>
          </a:lstStyle>
          <a:p>
            <a:pPr marL="0" marR="0" lvl="0" indent="0" algn="l" defTabSz="914013" rtl="0" eaLnBrk="1" fontAlgn="auto" latinLnBrk="0" hangingPunct="0">
              <a:lnSpc>
                <a:spcPct val="100000"/>
              </a:lnSpc>
              <a:spcBef>
                <a:spcPts val="0"/>
              </a:spcBef>
              <a:spcAft>
                <a:spcPts val="0"/>
              </a:spcAft>
              <a:buClrTx/>
              <a:buSzTx/>
              <a:buFontTx/>
              <a:buNone/>
              <a:tabLst/>
              <a:defRPr/>
            </a:pPr>
            <a:r>
              <a:rPr kumimoji="0" sz="1600" b="1" i="0" u="none" strike="noStrike" kern="0" cap="none" spc="51" normalizeH="0" baseline="0" noProof="0">
                <a:ln>
                  <a:noFill/>
                </a:ln>
                <a:solidFill>
                  <a:srgbClr val="423630"/>
                </a:solidFill>
                <a:effectLst/>
                <a:uLnTx/>
                <a:uFillTx/>
                <a:latin typeface="Helvetica Neue"/>
                <a:ea typeface="Helvetica Neue"/>
                <a:cs typeface="Helvetica Neue"/>
                <a:sym typeface="Helvetica Neue"/>
              </a:rPr>
              <a:t>THRILLS &amp; SKILLS</a:t>
            </a:r>
          </a:p>
        </p:txBody>
      </p:sp>
      <p:sp>
        <p:nvSpPr>
          <p:cNvPr id="1198" name="Straight Connector 5"/>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99" name="Freeform 7"/>
          <p:cNvSpPr/>
          <p:nvPr/>
        </p:nvSpPr>
        <p:spPr>
          <a:xfrm>
            <a:off x="3877232" y="810423"/>
            <a:ext cx="7801876" cy="5425454"/>
          </a:xfrm>
          <a:custGeom>
            <a:avLst/>
            <a:gdLst/>
            <a:ahLst/>
            <a:cxnLst>
              <a:cxn ang="0">
                <a:pos x="wd2" y="hd2"/>
              </a:cxn>
              <a:cxn ang="5400000">
                <a:pos x="wd2" y="hd2"/>
              </a:cxn>
              <a:cxn ang="10800000">
                <a:pos x="wd2" y="hd2"/>
              </a:cxn>
              <a:cxn ang="16200000">
                <a:pos x="wd2" y="hd2"/>
              </a:cxn>
            </a:cxnLst>
            <a:rect l="0" t="0" r="r" b="b"/>
            <a:pathLst>
              <a:path w="21404" h="20728" extrusionOk="0">
                <a:moveTo>
                  <a:pt x="5442" y="868"/>
                </a:moveTo>
                <a:cubicBezTo>
                  <a:pt x="6936" y="845"/>
                  <a:pt x="10850" y="1440"/>
                  <a:pt x="12582" y="1348"/>
                </a:cubicBezTo>
                <a:cubicBezTo>
                  <a:pt x="14313" y="1257"/>
                  <a:pt x="14732" y="468"/>
                  <a:pt x="15832" y="320"/>
                </a:cubicBezTo>
                <a:cubicBezTo>
                  <a:pt x="16931" y="171"/>
                  <a:pt x="18269" y="-389"/>
                  <a:pt x="19180" y="457"/>
                </a:cubicBezTo>
                <a:cubicBezTo>
                  <a:pt x="20091" y="1302"/>
                  <a:pt x="21035" y="3645"/>
                  <a:pt x="21297" y="5394"/>
                </a:cubicBezTo>
                <a:cubicBezTo>
                  <a:pt x="21560" y="7142"/>
                  <a:pt x="21322" y="9417"/>
                  <a:pt x="20756" y="10948"/>
                </a:cubicBezTo>
                <a:cubicBezTo>
                  <a:pt x="20189" y="12480"/>
                  <a:pt x="18704" y="13028"/>
                  <a:pt x="17900" y="14582"/>
                </a:cubicBezTo>
                <a:cubicBezTo>
                  <a:pt x="17096" y="16137"/>
                  <a:pt x="17087" y="19337"/>
                  <a:pt x="15930" y="20274"/>
                </a:cubicBezTo>
                <a:cubicBezTo>
                  <a:pt x="14773" y="21211"/>
                  <a:pt x="12549" y="20445"/>
                  <a:pt x="10957" y="20205"/>
                </a:cubicBezTo>
                <a:cubicBezTo>
                  <a:pt x="9365" y="19965"/>
                  <a:pt x="7724" y="18971"/>
                  <a:pt x="6378" y="18834"/>
                </a:cubicBezTo>
                <a:cubicBezTo>
                  <a:pt x="5032" y="18697"/>
                  <a:pt x="3727" y="19531"/>
                  <a:pt x="2882" y="19382"/>
                </a:cubicBezTo>
                <a:cubicBezTo>
                  <a:pt x="2036" y="19234"/>
                  <a:pt x="1667" y="18811"/>
                  <a:pt x="1306" y="17942"/>
                </a:cubicBezTo>
                <a:cubicBezTo>
                  <a:pt x="945" y="17074"/>
                  <a:pt x="928" y="15268"/>
                  <a:pt x="715" y="14171"/>
                </a:cubicBezTo>
                <a:cubicBezTo>
                  <a:pt x="502" y="13074"/>
                  <a:pt x="91" y="12285"/>
                  <a:pt x="26" y="11360"/>
                </a:cubicBezTo>
                <a:cubicBezTo>
                  <a:pt x="-40" y="10434"/>
                  <a:pt x="9" y="9817"/>
                  <a:pt x="321" y="8617"/>
                </a:cubicBezTo>
                <a:cubicBezTo>
                  <a:pt x="633" y="7417"/>
                  <a:pt x="1347" y="5348"/>
                  <a:pt x="1897" y="4160"/>
                </a:cubicBezTo>
                <a:cubicBezTo>
                  <a:pt x="2447" y="2971"/>
                  <a:pt x="3038" y="2045"/>
                  <a:pt x="3620" y="1485"/>
                </a:cubicBezTo>
                <a:cubicBezTo>
                  <a:pt x="4203" y="925"/>
                  <a:pt x="3948" y="891"/>
                  <a:pt x="5442" y="868"/>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3" name="Picture 4" descr="Picture 4"/>
          <p:cNvPicPr>
            <a:picLocks noChangeAspect="1"/>
          </p:cNvPicPr>
          <p:nvPr/>
        </p:nvPicPr>
        <p:blipFill>
          <a:blip r:embed="rId3">
            <a:alphaModFix amt="21000"/>
          </a:blip>
          <a:srcRect t="2077" b="1702"/>
          <a:stretch>
            <a:fillRect/>
          </a:stretch>
        </p:blipFill>
        <p:spPr>
          <a:xfrm>
            <a:off x="-46038" y="0"/>
            <a:ext cx="12238039" cy="6858000"/>
          </a:xfrm>
          <a:prstGeom prst="rect">
            <a:avLst/>
          </a:prstGeom>
          <a:ln w="12700">
            <a:miter lim="400000"/>
          </a:ln>
        </p:spPr>
      </p:pic>
      <p:sp>
        <p:nvSpPr>
          <p:cNvPr id="1204" name="TextBox 5"/>
          <p:cNvSpPr txBox="1"/>
          <p:nvPr/>
        </p:nvSpPr>
        <p:spPr>
          <a:xfrm>
            <a:off x="1093469" y="2151063"/>
            <a:ext cx="10005062" cy="256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Your strategy to help consumer </a:t>
            </a:r>
            <a:r>
              <a:rPr kumimoji="0" sz="4000" b="1" i="0" u="none" strike="noStrike" kern="0" cap="none" spc="0" normalizeH="0" baseline="0" noProof="0">
                <a:ln>
                  <a:noFill/>
                </a:ln>
                <a:solidFill>
                  <a:srgbClr val="F35069"/>
                </a:solidFill>
                <a:effectLst/>
                <a:uLnTx/>
                <a:uFillTx/>
                <a:latin typeface="Helvetica Neue"/>
                <a:ea typeface="Helvetica Neue"/>
                <a:cs typeface="Helvetica Neue"/>
                <a:sym typeface="Helvetica Neue"/>
              </a:rPr>
              <a:t>cope</a:t>
            </a: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Youth goggles</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Playful pivots</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Thrills &amp; skills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TextBox 5"/>
          <p:cNvSpPr txBox="1"/>
          <p:nvPr/>
        </p:nvSpPr>
        <p:spPr>
          <a:xfrm>
            <a:off x="2025333" y="1225550"/>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What do </a:t>
            </a:r>
            <a:r>
              <a:rPr kumimoji="0" sz="4000" b="1" i="0" u="none" strike="noStrike" kern="0" cap="none" spc="0" normalizeH="0" baseline="0" noProof="0">
                <a:ln>
                  <a:noFill/>
                </a:ln>
                <a:solidFill>
                  <a:srgbClr val="EF6BDE"/>
                </a:solidFill>
                <a:effectLst/>
                <a:uLnTx/>
                <a:uFillTx/>
                <a:latin typeface="Helvetica Neue"/>
                <a:ea typeface="Helvetica Neue"/>
                <a:cs typeface="Helvetica Neue"/>
                <a:sym typeface="Helvetica Neue"/>
              </a:rPr>
              <a:t>Peloton</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
        <p:nvSpPr>
          <p:cNvPr id="1209" name="Freeform 10"/>
          <p:cNvSpPr/>
          <p:nvPr/>
        </p:nvSpPr>
        <p:spPr>
          <a:xfrm>
            <a:off x="3307677" y="2162767"/>
            <a:ext cx="5576646" cy="3296535"/>
          </a:xfrm>
          <a:custGeom>
            <a:avLst/>
            <a:gdLst/>
            <a:ahLst/>
            <a:cxnLst>
              <a:cxn ang="0">
                <a:pos x="wd2" y="hd2"/>
              </a:cxn>
              <a:cxn ang="5400000">
                <a:pos x="wd2" y="hd2"/>
              </a:cxn>
              <a:cxn ang="10800000">
                <a:pos x="wd2" y="hd2"/>
              </a:cxn>
              <a:cxn ang="16200000">
                <a:pos x="wd2" y="hd2"/>
              </a:cxn>
            </a:cxnLst>
            <a:rect l="0" t="0" r="r" b="b"/>
            <a:pathLst>
              <a:path w="21319" h="20860" extrusionOk="0">
                <a:moveTo>
                  <a:pt x="9764" y="2548"/>
                </a:moveTo>
                <a:cubicBezTo>
                  <a:pt x="11566" y="1965"/>
                  <a:pt x="16052" y="-592"/>
                  <a:pt x="17976" y="126"/>
                </a:cubicBezTo>
                <a:cubicBezTo>
                  <a:pt x="19900" y="844"/>
                  <a:pt x="21174" y="3916"/>
                  <a:pt x="21309" y="6855"/>
                </a:cubicBezTo>
                <a:cubicBezTo>
                  <a:pt x="21445" y="9793"/>
                  <a:pt x="20117" y="15423"/>
                  <a:pt x="18789" y="17756"/>
                </a:cubicBezTo>
                <a:cubicBezTo>
                  <a:pt x="17461" y="20088"/>
                  <a:pt x="15225" y="20694"/>
                  <a:pt x="13342" y="20851"/>
                </a:cubicBezTo>
                <a:cubicBezTo>
                  <a:pt x="11458" y="21008"/>
                  <a:pt x="8951" y="18967"/>
                  <a:pt x="7488" y="18698"/>
                </a:cubicBezTo>
                <a:cubicBezTo>
                  <a:pt x="6024" y="18429"/>
                  <a:pt x="5807" y="20290"/>
                  <a:pt x="4561" y="19236"/>
                </a:cubicBezTo>
                <a:cubicBezTo>
                  <a:pt x="3314" y="18182"/>
                  <a:pt x="170" y="15356"/>
                  <a:pt x="8" y="12372"/>
                </a:cubicBezTo>
                <a:cubicBezTo>
                  <a:pt x="-155" y="9389"/>
                  <a:pt x="2393" y="2795"/>
                  <a:pt x="3585" y="1337"/>
                </a:cubicBezTo>
                <a:cubicBezTo>
                  <a:pt x="4777" y="-121"/>
                  <a:pt x="6119" y="3378"/>
                  <a:pt x="7162" y="3625"/>
                </a:cubicBezTo>
                <a:cubicBezTo>
                  <a:pt x="8206" y="3872"/>
                  <a:pt x="7962" y="3131"/>
                  <a:pt x="9764" y="2548"/>
                </a:cubicBezTo>
                <a:close/>
              </a:path>
            </a:pathLst>
          </a:custGeom>
          <a:blipFill>
            <a:blip r:embed="rId2"/>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Box 5"/>
          <p:cNvSpPr txBox="1"/>
          <p:nvPr/>
        </p:nvSpPr>
        <p:spPr>
          <a:xfrm>
            <a:off x="2025333" y="1225550"/>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EF6BDE"/>
                </a:solidFill>
                <a:latin typeface="Helvetica Neue"/>
                <a:ea typeface="Helvetica Neue"/>
                <a:cs typeface="Helvetica Neue"/>
                <a:sym typeface="Helvetica Neue"/>
              </a:defRPr>
            </a:pPr>
            <a:r>
              <a:rPr kumimoji="0" sz="4000" b="1" i="0" u="none" strike="noStrike" kern="0" cap="none" spc="0" normalizeH="0" baseline="0" noProof="0">
                <a:ln>
                  <a:noFill/>
                </a:ln>
                <a:solidFill>
                  <a:srgbClr val="EF6BDE"/>
                </a:solidFill>
                <a:effectLst/>
                <a:uLnTx/>
                <a:uFillTx/>
                <a:latin typeface="Helvetica Neue"/>
                <a:ea typeface="Helvetica Neue"/>
                <a:cs typeface="Helvetica Neue"/>
                <a:sym typeface="Helvetica Neue"/>
              </a:rPr>
              <a:t>Mr. Beast</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
        <p:nvSpPr>
          <p:cNvPr id="1212" name="Freeform 3"/>
          <p:cNvSpPr/>
          <p:nvPr/>
        </p:nvSpPr>
        <p:spPr>
          <a:xfrm rot="10800000" flipV="1">
            <a:off x="3307677" y="2162767"/>
            <a:ext cx="5576646" cy="3296535"/>
          </a:xfrm>
          <a:custGeom>
            <a:avLst/>
            <a:gdLst/>
            <a:ahLst/>
            <a:cxnLst>
              <a:cxn ang="0">
                <a:pos x="wd2" y="hd2"/>
              </a:cxn>
              <a:cxn ang="5400000">
                <a:pos x="wd2" y="hd2"/>
              </a:cxn>
              <a:cxn ang="10800000">
                <a:pos x="wd2" y="hd2"/>
              </a:cxn>
              <a:cxn ang="16200000">
                <a:pos x="wd2" y="hd2"/>
              </a:cxn>
            </a:cxnLst>
            <a:rect l="0" t="0" r="r" b="b"/>
            <a:pathLst>
              <a:path w="21319" h="20860" extrusionOk="0">
                <a:moveTo>
                  <a:pt x="9764" y="2548"/>
                </a:moveTo>
                <a:cubicBezTo>
                  <a:pt x="11566" y="1965"/>
                  <a:pt x="16052" y="-592"/>
                  <a:pt x="17976" y="126"/>
                </a:cubicBezTo>
                <a:cubicBezTo>
                  <a:pt x="19900" y="844"/>
                  <a:pt x="21174" y="3916"/>
                  <a:pt x="21309" y="6855"/>
                </a:cubicBezTo>
                <a:cubicBezTo>
                  <a:pt x="21445" y="9793"/>
                  <a:pt x="20117" y="15423"/>
                  <a:pt x="18789" y="17756"/>
                </a:cubicBezTo>
                <a:cubicBezTo>
                  <a:pt x="17461" y="20088"/>
                  <a:pt x="15225" y="20694"/>
                  <a:pt x="13342" y="20851"/>
                </a:cubicBezTo>
                <a:cubicBezTo>
                  <a:pt x="11458" y="21008"/>
                  <a:pt x="8951" y="18967"/>
                  <a:pt x="7488" y="18698"/>
                </a:cubicBezTo>
                <a:cubicBezTo>
                  <a:pt x="6024" y="18429"/>
                  <a:pt x="5807" y="20290"/>
                  <a:pt x="4561" y="19236"/>
                </a:cubicBezTo>
                <a:cubicBezTo>
                  <a:pt x="3314" y="18182"/>
                  <a:pt x="170" y="15356"/>
                  <a:pt x="8" y="12372"/>
                </a:cubicBezTo>
                <a:cubicBezTo>
                  <a:pt x="-155" y="9389"/>
                  <a:pt x="2393" y="2795"/>
                  <a:pt x="3585" y="1337"/>
                </a:cubicBezTo>
                <a:cubicBezTo>
                  <a:pt x="4777" y="-121"/>
                  <a:pt x="6119" y="3378"/>
                  <a:pt x="7162" y="3625"/>
                </a:cubicBezTo>
                <a:cubicBezTo>
                  <a:pt x="8206" y="3872"/>
                  <a:pt x="7962" y="3131"/>
                  <a:pt x="9764" y="2548"/>
                </a:cubicBezTo>
                <a:close/>
              </a:path>
            </a:pathLst>
          </a:custGeom>
          <a:blipFill>
            <a:blip r:embed="rId2"/>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TextBox 5"/>
          <p:cNvSpPr txBox="1"/>
          <p:nvPr/>
        </p:nvSpPr>
        <p:spPr>
          <a:xfrm>
            <a:off x="869632" y="1225550"/>
            <a:ext cx="10452736" cy="699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…and </a:t>
            </a:r>
            <a:r>
              <a:rPr kumimoji="0" sz="4000" b="1" i="0" u="none" strike="noStrike" kern="0" cap="none" spc="0" normalizeH="0" baseline="0" noProof="0">
                <a:ln>
                  <a:noFill/>
                </a:ln>
                <a:solidFill>
                  <a:srgbClr val="EF6BDE"/>
                </a:solidFill>
                <a:effectLst/>
                <a:uLnTx/>
                <a:uFillTx/>
                <a:latin typeface="Helvetica Neue"/>
                <a:ea typeface="Helvetica Neue"/>
                <a:cs typeface="Helvetica Neue"/>
                <a:sym typeface="Helvetica Neue"/>
              </a:rPr>
              <a:t>Fridays for Future </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have in common?</a:t>
            </a:r>
          </a:p>
        </p:txBody>
      </p:sp>
      <p:sp>
        <p:nvSpPr>
          <p:cNvPr id="1215" name="Freeform 4"/>
          <p:cNvSpPr/>
          <p:nvPr/>
        </p:nvSpPr>
        <p:spPr>
          <a:xfrm>
            <a:off x="3307677" y="2162767"/>
            <a:ext cx="5576646" cy="3296535"/>
          </a:xfrm>
          <a:custGeom>
            <a:avLst/>
            <a:gdLst/>
            <a:ahLst/>
            <a:cxnLst>
              <a:cxn ang="0">
                <a:pos x="wd2" y="hd2"/>
              </a:cxn>
              <a:cxn ang="5400000">
                <a:pos x="wd2" y="hd2"/>
              </a:cxn>
              <a:cxn ang="10800000">
                <a:pos x="wd2" y="hd2"/>
              </a:cxn>
              <a:cxn ang="16200000">
                <a:pos x="wd2" y="hd2"/>
              </a:cxn>
            </a:cxnLst>
            <a:rect l="0" t="0" r="r" b="b"/>
            <a:pathLst>
              <a:path w="21319" h="20860" extrusionOk="0">
                <a:moveTo>
                  <a:pt x="9764" y="2548"/>
                </a:moveTo>
                <a:cubicBezTo>
                  <a:pt x="11566" y="1965"/>
                  <a:pt x="16052" y="-592"/>
                  <a:pt x="17976" y="126"/>
                </a:cubicBezTo>
                <a:cubicBezTo>
                  <a:pt x="19900" y="844"/>
                  <a:pt x="21174" y="3916"/>
                  <a:pt x="21309" y="6855"/>
                </a:cubicBezTo>
                <a:cubicBezTo>
                  <a:pt x="21445" y="9793"/>
                  <a:pt x="20117" y="15423"/>
                  <a:pt x="18789" y="17756"/>
                </a:cubicBezTo>
                <a:cubicBezTo>
                  <a:pt x="17461" y="20088"/>
                  <a:pt x="15225" y="20694"/>
                  <a:pt x="13342" y="20851"/>
                </a:cubicBezTo>
                <a:cubicBezTo>
                  <a:pt x="11458" y="21008"/>
                  <a:pt x="8951" y="18967"/>
                  <a:pt x="7488" y="18698"/>
                </a:cubicBezTo>
                <a:cubicBezTo>
                  <a:pt x="6024" y="18429"/>
                  <a:pt x="5807" y="20290"/>
                  <a:pt x="4561" y="19236"/>
                </a:cubicBezTo>
                <a:cubicBezTo>
                  <a:pt x="3314" y="18182"/>
                  <a:pt x="170" y="15356"/>
                  <a:pt x="8" y="12372"/>
                </a:cubicBezTo>
                <a:cubicBezTo>
                  <a:pt x="-155" y="9389"/>
                  <a:pt x="2393" y="2795"/>
                  <a:pt x="3585" y="1337"/>
                </a:cubicBezTo>
                <a:cubicBezTo>
                  <a:pt x="4777" y="-121"/>
                  <a:pt x="6119" y="3378"/>
                  <a:pt x="7162" y="3625"/>
                </a:cubicBezTo>
                <a:cubicBezTo>
                  <a:pt x="8206" y="3872"/>
                  <a:pt x="7962" y="3131"/>
                  <a:pt x="9764" y="2548"/>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TextBox 5"/>
          <p:cNvSpPr txBox="1"/>
          <p:nvPr/>
        </p:nvSpPr>
        <p:spPr>
          <a:xfrm>
            <a:off x="2025333" y="3074988"/>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EF6BDE"/>
                </a:solidFill>
                <a:latin typeface="Helvetica Neue"/>
                <a:ea typeface="Helvetica Neue"/>
                <a:cs typeface="Helvetica Neue"/>
                <a:sym typeface="Helvetica Neue"/>
              </a:defRPr>
            </a:pPr>
            <a:r>
              <a:rPr kumimoji="0" sz="4000" b="1" i="0" u="none" strike="noStrike" kern="0" cap="none" spc="0" normalizeH="0" baseline="0" noProof="0">
                <a:ln>
                  <a:noFill/>
                </a:ln>
                <a:solidFill>
                  <a:srgbClr val="EF6BDE"/>
                </a:solidFill>
                <a:effectLst/>
                <a:uLnTx/>
                <a:uFillTx/>
                <a:latin typeface="Helvetica Neue"/>
                <a:ea typeface="Helvetica Neue"/>
                <a:cs typeface="Helvetica Neue"/>
                <a:sym typeface="Helvetica Neue"/>
              </a:rPr>
              <a:t>Community</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5" name="Text Placeholder 2"/>
          <p:cNvGrpSpPr/>
          <p:nvPr/>
        </p:nvGrpSpPr>
        <p:grpSpPr>
          <a:xfrm>
            <a:off x="847725" y="690562"/>
            <a:ext cx="7451725" cy="4965701"/>
            <a:chOff x="0" y="0"/>
            <a:chExt cx="7451725" cy="4965700"/>
          </a:xfrm>
        </p:grpSpPr>
        <p:sp>
          <p:nvSpPr>
            <p:cNvPr id="1223" name="Rechteck"/>
            <p:cNvSpPr/>
            <p:nvPr/>
          </p:nvSpPr>
          <p:spPr>
            <a:xfrm>
              <a:off x="0" y="0"/>
              <a:ext cx="7451725"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224" name="33% of adults globally feel lonely, while 41% report becoming lonelier over the past 6 months."/>
            <p:cNvSpPr txBox="1"/>
            <p:nvPr/>
          </p:nvSpPr>
          <p:spPr>
            <a:xfrm>
              <a:off x="47625" y="47625"/>
              <a:ext cx="7356475" cy="3674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EF6BDE"/>
                  </a:solidFill>
                  <a:latin typeface="Helvetica Neue"/>
                  <a:ea typeface="Helvetica Neue"/>
                  <a:cs typeface="Helvetica Neue"/>
                  <a:sym typeface="Helvetica Neue"/>
                </a:defRPr>
              </a:pPr>
              <a:r>
                <a:rPr kumimoji="0" sz="39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33% </a:t>
              </a:r>
              <a:r>
                <a:rPr kumimoji="0" sz="39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of adults globally </a:t>
              </a:r>
              <a:r>
                <a:rPr kumimoji="0" sz="39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feel lonely</a:t>
              </a:r>
              <a:r>
                <a:rPr kumimoji="0" sz="39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 while </a:t>
              </a:r>
              <a:r>
                <a:rPr kumimoji="0" sz="39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41%</a:t>
              </a:r>
              <a:r>
                <a:rPr kumimoji="0" sz="39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 report becoming </a:t>
              </a:r>
              <a:r>
                <a:rPr kumimoji="0" sz="39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lonelier</a:t>
              </a:r>
              <a:r>
                <a:rPr kumimoji="0" sz="39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 over the past 6 months.</a:t>
              </a:r>
            </a:p>
          </p:txBody>
        </p:sp>
      </p:grpSp>
      <p:grpSp>
        <p:nvGrpSpPr>
          <p:cNvPr id="1228" name="Rectangle 4"/>
          <p:cNvGrpSpPr/>
          <p:nvPr/>
        </p:nvGrpSpPr>
        <p:grpSpPr>
          <a:xfrm>
            <a:off x="847725" y="5118100"/>
            <a:ext cx="3638550" cy="1058863"/>
            <a:chOff x="0" y="0"/>
            <a:chExt cx="3638550" cy="1058862"/>
          </a:xfrm>
        </p:grpSpPr>
        <p:sp>
          <p:nvSpPr>
            <p:cNvPr id="1226" name="Rechteck"/>
            <p:cNvSpPr/>
            <p:nvPr/>
          </p:nvSpPr>
          <p:spPr>
            <a:xfrm>
              <a:off x="0" y="0"/>
              <a:ext cx="3638550" cy="1058863"/>
            </a:xfrm>
            <a:prstGeom prst="rect">
              <a:avLst/>
            </a:prstGeom>
            <a:gradFill flip="none" rotWithShape="1">
              <a:gsLst>
                <a:gs pos="0">
                  <a:srgbClr val="E393DE"/>
                </a:gs>
                <a:gs pos="100000">
                  <a:srgbClr val="E976DE"/>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227" name="Ipsos,…"/>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Ipsos,</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Freeform 6"/>
          <p:cNvSpPr/>
          <p:nvPr/>
        </p:nvSpPr>
        <p:spPr>
          <a:xfrm>
            <a:off x="3129241" y="2071585"/>
            <a:ext cx="5933518" cy="4126191"/>
          </a:xfrm>
          <a:custGeom>
            <a:avLst/>
            <a:gdLst/>
            <a:ahLst/>
            <a:cxnLst>
              <a:cxn ang="0">
                <a:pos x="wd2" y="hd2"/>
              </a:cxn>
              <a:cxn ang="5400000">
                <a:pos x="wd2" y="hd2"/>
              </a:cxn>
              <a:cxn ang="10800000">
                <a:pos x="wd2" y="hd2"/>
              </a:cxn>
              <a:cxn ang="16200000">
                <a:pos x="wd2" y="hd2"/>
              </a:cxn>
            </a:cxnLst>
            <a:rect l="0" t="0" r="r" b="b"/>
            <a:pathLst>
              <a:path w="21404" h="20728" extrusionOk="0">
                <a:moveTo>
                  <a:pt x="5442" y="868"/>
                </a:moveTo>
                <a:cubicBezTo>
                  <a:pt x="6936" y="845"/>
                  <a:pt x="10850" y="1440"/>
                  <a:pt x="12582" y="1348"/>
                </a:cubicBezTo>
                <a:cubicBezTo>
                  <a:pt x="14313" y="1257"/>
                  <a:pt x="14732" y="468"/>
                  <a:pt x="15832" y="320"/>
                </a:cubicBezTo>
                <a:cubicBezTo>
                  <a:pt x="16931" y="171"/>
                  <a:pt x="18269" y="-389"/>
                  <a:pt x="19180" y="457"/>
                </a:cubicBezTo>
                <a:cubicBezTo>
                  <a:pt x="20091" y="1302"/>
                  <a:pt x="21035" y="3645"/>
                  <a:pt x="21297" y="5394"/>
                </a:cubicBezTo>
                <a:cubicBezTo>
                  <a:pt x="21560" y="7142"/>
                  <a:pt x="21322" y="9417"/>
                  <a:pt x="20756" y="10948"/>
                </a:cubicBezTo>
                <a:cubicBezTo>
                  <a:pt x="20189" y="12480"/>
                  <a:pt x="18704" y="13028"/>
                  <a:pt x="17900" y="14582"/>
                </a:cubicBezTo>
                <a:cubicBezTo>
                  <a:pt x="17096" y="16137"/>
                  <a:pt x="17087" y="19337"/>
                  <a:pt x="15930" y="20274"/>
                </a:cubicBezTo>
                <a:cubicBezTo>
                  <a:pt x="14773" y="21211"/>
                  <a:pt x="12549" y="20445"/>
                  <a:pt x="10957" y="20205"/>
                </a:cubicBezTo>
                <a:cubicBezTo>
                  <a:pt x="9365" y="19965"/>
                  <a:pt x="7724" y="18971"/>
                  <a:pt x="6378" y="18834"/>
                </a:cubicBezTo>
                <a:cubicBezTo>
                  <a:pt x="5032" y="18697"/>
                  <a:pt x="3727" y="19531"/>
                  <a:pt x="2882" y="19382"/>
                </a:cubicBezTo>
                <a:cubicBezTo>
                  <a:pt x="2036" y="19234"/>
                  <a:pt x="1667" y="18811"/>
                  <a:pt x="1306" y="17942"/>
                </a:cubicBezTo>
                <a:cubicBezTo>
                  <a:pt x="945" y="17074"/>
                  <a:pt x="928" y="15268"/>
                  <a:pt x="715" y="14171"/>
                </a:cubicBezTo>
                <a:cubicBezTo>
                  <a:pt x="502" y="13074"/>
                  <a:pt x="91" y="12285"/>
                  <a:pt x="26" y="11360"/>
                </a:cubicBezTo>
                <a:cubicBezTo>
                  <a:pt x="-40" y="10434"/>
                  <a:pt x="9" y="9817"/>
                  <a:pt x="321" y="8617"/>
                </a:cubicBezTo>
                <a:cubicBezTo>
                  <a:pt x="633" y="7417"/>
                  <a:pt x="1347" y="5348"/>
                  <a:pt x="1897" y="4160"/>
                </a:cubicBezTo>
                <a:cubicBezTo>
                  <a:pt x="2447" y="2971"/>
                  <a:pt x="3038" y="2045"/>
                  <a:pt x="3620" y="1485"/>
                </a:cubicBezTo>
                <a:cubicBezTo>
                  <a:pt x="4203" y="925"/>
                  <a:pt x="3948" y="891"/>
                  <a:pt x="5442" y="868"/>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
        <p:nvSpPr>
          <p:cNvPr id="1233" name="TextBox 7"/>
          <p:cNvSpPr txBox="1"/>
          <p:nvPr/>
        </p:nvSpPr>
        <p:spPr>
          <a:xfrm>
            <a:off x="869632" y="1225550"/>
            <a:ext cx="1045273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solidFill>
                  <a:srgbClr val="3B3838"/>
                </a:solidFill>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Core human need </a:t>
            </a:r>
            <a:r>
              <a:rPr kumimoji="0" sz="40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then</a:t>
            </a:r>
            <a:r>
              <a:rPr kumimoji="0" sz="4000" b="1" i="0" u="none" strike="noStrike" kern="0" cap="none" spc="0" normalizeH="0" baseline="0" noProof="0" dirty="0">
                <a:ln>
                  <a:noFill/>
                </a:ln>
                <a:solidFill>
                  <a:srgbClr val="3B3838"/>
                </a:solidFill>
                <a:effectLst/>
                <a:uLnTx/>
                <a:uFillTx/>
                <a:latin typeface="Helvetica Neue"/>
                <a:ea typeface="Helvetica Neue"/>
                <a:cs typeface="Helvetica Neue"/>
                <a:sym typeface="Helvetica Neue"/>
              </a:rPr>
              <a:t> vs. </a:t>
            </a:r>
            <a:r>
              <a:rPr kumimoji="0" sz="40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now</a:t>
            </a:r>
          </a:p>
        </p:txBody>
      </p:sp>
      <p:pic>
        <p:nvPicPr>
          <p:cNvPr id="1234" name="Picture 2" descr="Picture 2"/>
          <p:cNvPicPr>
            <a:picLocks/>
          </p:cNvPicPr>
          <p:nvPr/>
        </p:nvPicPr>
        <p:blipFill>
          <a:blip r:embed="rId4"/>
          <a:stretch>
            <a:fillRect/>
          </a:stretch>
        </p:blipFill>
        <p:spPr>
          <a:xfrm>
            <a:off x="4408487" y="2447961"/>
            <a:ext cx="3375026" cy="337343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 name="Picture 2" descr="Picture 2"/>
          <p:cNvPicPr>
            <a:picLocks noChangeAspect="1"/>
          </p:cNvPicPr>
          <p:nvPr/>
        </p:nvPicPr>
        <p:blipFill>
          <a:blip r:embed="rId2"/>
          <a:stretch>
            <a:fillRect/>
          </a:stretch>
        </p:blipFill>
        <p:spPr>
          <a:xfrm>
            <a:off x="2882900" y="1620837"/>
            <a:ext cx="6426200" cy="3616326"/>
          </a:xfrm>
          <a:prstGeom prst="rect">
            <a:avLst/>
          </a:prstGeom>
          <a:ln w="12700">
            <a:miter lim="400000"/>
          </a:ln>
        </p:spPr>
      </p:pic>
      <p:pic>
        <p:nvPicPr>
          <p:cNvPr id="1096" name="Picture 4" descr="Picture 4"/>
          <p:cNvPicPr>
            <a:picLocks/>
          </p:cNvPicPr>
          <p:nvPr/>
        </p:nvPicPr>
        <p:blipFill>
          <a:blip r:embed="rId3"/>
          <a:stretch>
            <a:fillRect/>
          </a:stretch>
        </p:blipFill>
        <p:spPr>
          <a:xfrm rot="18157985">
            <a:off x="4223544" y="2643981"/>
            <a:ext cx="1449389" cy="1158876"/>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38" name="Text Placeholder 1"/>
          <p:cNvSpPr txBox="1"/>
          <p:nvPr/>
        </p:nvSpPr>
        <p:spPr>
          <a:xfrm>
            <a:off x="2579370" y="3132138"/>
            <a:ext cx="7031673" cy="9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5400" b="1" spc="200">
                <a:latin typeface="Helvetica Neue"/>
                <a:ea typeface="Helvetica Neue"/>
                <a:cs typeface="Helvetica Neue"/>
                <a:sym typeface="Helvetica Neue"/>
              </a:defRPr>
            </a:lvl1pPr>
          </a:lstStyle>
          <a:p>
            <a:pPr marL="0" marR="0" lvl="0" indent="0" algn="ctr" defTabSz="914400" rtl="0" eaLnBrk="1" fontAlgn="auto" latinLnBrk="0" hangingPunct="0">
              <a:lnSpc>
                <a:spcPct val="80000"/>
              </a:lnSpc>
              <a:spcBef>
                <a:spcPts val="0"/>
              </a:spcBef>
              <a:spcAft>
                <a:spcPts val="0"/>
              </a:spcAft>
              <a:buClrTx/>
              <a:buSzTx/>
              <a:buFontTx/>
              <a:buNone/>
              <a:tabLst/>
              <a:defRPr/>
            </a:pPr>
            <a:r>
              <a:rPr kumimoji="0" sz="5400" b="1" i="0" u="none" strike="noStrike" kern="0" cap="none" spc="200" normalizeH="0" baseline="0" noProof="0">
                <a:ln>
                  <a:noFill/>
                </a:ln>
                <a:solidFill>
                  <a:srgbClr val="000000"/>
                </a:solidFill>
                <a:effectLst/>
                <a:uLnTx/>
                <a:uFillTx/>
                <a:latin typeface="Helvetica Neue"/>
                <a:ea typeface="Helvetica Neue"/>
                <a:cs typeface="Helvetica Neue"/>
                <a:sym typeface="Helvetica Neue"/>
              </a:rPr>
              <a:t>JOYNING</a:t>
            </a:r>
          </a:p>
        </p:txBody>
      </p:sp>
      <p:sp>
        <p:nvSpPr>
          <p:cNvPr id="1239" name="Straight Connector 8"/>
          <p:cNvSpPr/>
          <p:nvPr/>
        </p:nvSpPr>
        <p:spPr>
          <a:xfrm>
            <a:off x="3956050" y="4268787"/>
            <a:ext cx="4365626" cy="1"/>
          </a:xfrm>
          <a:prstGeom prst="line">
            <a:avLst/>
          </a:prstGeom>
          <a:ln w="381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0" name="Text Placeholder 2"/>
          <p:cNvSpPr txBox="1"/>
          <p:nvPr/>
        </p:nvSpPr>
        <p:spPr>
          <a:xfrm>
            <a:off x="3916044" y="4435475"/>
            <a:ext cx="4359912" cy="786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ts val="2800"/>
              </a:lnSpc>
              <a:defRPr sz="2000" b="1">
                <a:latin typeface="Helvetica Neue"/>
                <a:ea typeface="Helvetica Neue"/>
                <a:cs typeface="Helvetica Neue"/>
                <a:sym typeface="Helvetica Neue"/>
              </a:defRPr>
            </a:lvl1pPr>
          </a:lstStyle>
          <a:p>
            <a:pPr marL="0" marR="0" lvl="0" indent="0" algn="ctr" defTabSz="914400" rtl="0" eaLnBrk="1" fontAlgn="auto" latinLnBrk="0" hangingPunct="0">
              <a:lnSpc>
                <a:spcPts val="28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Finding meaningful connections in a lonely world</a:t>
            </a:r>
          </a:p>
        </p:txBody>
      </p:sp>
      <p:pic>
        <p:nvPicPr>
          <p:cNvPr id="1241" name="Picture 1" descr="Picture 1"/>
          <p:cNvPicPr>
            <a:picLocks noChangeAspect="1"/>
          </p:cNvPicPr>
          <p:nvPr/>
        </p:nvPicPr>
        <p:blipFill>
          <a:blip r:embed="rId4"/>
          <a:stretch>
            <a:fillRect/>
          </a:stretch>
        </p:blipFill>
        <p:spPr>
          <a:xfrm>
            <a:off x="5638800" y="1816100"/>
            <a:ext cx="914400" cy="9144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OCIAL EXPRESS"/>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SOCIAL EXPRESS</a:t>
            </a:r>
          </a:p>
        </p:txBody>
      </p:sp>
      <p:sp>
        <p:nvSpPr>
          <p:cNvPr id="1246"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7" name="Helps user to connect with locally-minded people by shaking their phones"/>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Helps user to connect with locally-minded people by shaking their phones</a:t>
            </a:r>
          </a:p>
        </p:txBody>
      </p:sp>
      <p:sp>
        <p:nvSpPr>
          <p:cNvPr id="1248" name="DOUYIN"/>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a:solidFill>
                  <a:srgbClr val="EF6BDE"/>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none" spc="0" normalizeH="0" baseline="0" noProof="0">
                <a:ln>
                  <a:noFill/>
                </a:ln>
                <a:solidFill>
                  <a:srgbClr val="EF6BDE"/>
                </a:solidFill>
                <a:effectLst/>
                <a:uLnTx/>
                <a:uFillTx/>
                <a:latin typeface="Helvetica Neue"/>
                <a:ea typeface="Helvetica Neue"/>
                <a:cs typeface="Helvetica Neue"/>
                <a:sym typeface="Helvetica Neue"/>
              </a:rPr>
              <a:t>DOUYIN</a:t>
            </a:r>
          </a:p>
        </p:txBody>
      </p:sp>
      <p:sp>
        <p:nvSpPr>
          <p:cNvPr id="1249" name="Freeform 8"/>
          <p:cNvSpPr/>
          <p:nvPr/>
        </p:nvSpPr>
        <p:spPr>
          <a:xfrm>
            <a:off x="3877232" y="810423"/>
            <a:ext cx="7801876" cy="5425454"/>
          </a:xfrm>
          <a:custGeom>
            <a:avLst/>
            <a:gdLst/>
            <a:ahLst/>
            <a:cxnLst>
              <a:cxn ang="0">
                <a:pos x="wd2" y="hd2"/>
              </a:cxn>
              <a:cxn ang="5400000">
                <a:pos x="wd2" y="hd2"/>
              </a:cxn>
              <a:cxn ang="10800000">
                <a:pos x="wd2" y="hd2"/>
              </a:cxn>
              <a:cxn ang="16200000">
                <a:pos x="wd2" y="hd2"/>
              </a:cxn>
            </a:cxnLst>
            <a:rect l="0" t="0" r="r" b="b"/>
            <a:pathLst>
              <a:path w="21404" h="20728" extrusionOk="0">
                <a:moveTo>
                  <a:pt x="5442" y="868"/>
                </a:moveTo>
                <a:cubicBezTo>
                  <a:pt x="6936" y="845"/>
                  <a:pt x="10850" y="1440"/>
                  <a:pt x="12582" y="1348"/>
                </a:cubicBezTo>
                <a:cubicBezTo>
                  <a:pt x="14313" y="1257"/>
                  <a:pt x="14732" y="468"/>
                  <a:pt x="15832" y="320"/>
                </a:cubicBezTo>
                <a:cubicBezTo>
                  <a:pt x="16931" y="171"/>
                  <a:pt x="18269" y="-389"/>
                  <a:pt x="19180" y="457"/>
                </a:cubicBezTo>
                <a:cubicBezTo>
                  <a:pt x="20091" y="1302"/>
                  <a:pt x="21035" y="3645"/>
                  <a:pt x="21297" y="5394"/>
                </a:cubicBezTo>
                <a:cubicBezTo>
                  <a:pt x="21560" y="7142"/>
                  <a:pt x="21322" y="9417"/>
                  <a:pt x="20756" y="10948"/>
                </a:cubicBezTo>
                <a:cubicBezTo>
                  <a:pt x="20189" y="12480"/>
                  <a:pt x="18704" y="13028"/>
                  <a:pt x="17900" y="14582"/>
                </a:cubicBezTo>
                <a:cubicBezTo>
                  <a:pt x="17096" y="16137"/>
                  <a:pt x="17087" y="19337"/>
                  <a:pt x="15930" y="20274"/>
                </a:cubicBezTo>
                <a:cubicBezTo>
                  <a:pt x="14773" y="21211"/>
                  <a:pt x="12549" y="20445"/>
                  <a:pt x="10957" y="20205"/>
                </a:cubicBezTo>
                <a:cubicBezTo>
                  <a:pt x="9365" y="19965"/>
                  <a:pt x="7724" y="18971"/>
                  <a:pt x="6378" y="18834"/>
                </a:cubicBezTo>
                <a:cubicBezTo>
                  <a:pt x="5032" y="18697"/>
                  <a:pt x="3727" y="19531"/>
                  <a:pt x="2882" y="19382"/>
                </a:cubicBezTo>
                <a:cubicBezTo>
                  <a:pt x="2036" y="19234"/>
                  <a:pt x="1667" y="18811"/>
                  <a:pt x="1306" y="17942"/>
                </a:cubicBezTo>
                <a:cubicBezTo>
                  <a:pt x="945" y="17074"/>
                  <a:pt x="928" y="15268"/>
                  <a:pt x="715" y="14171"/>
                </a:cubicBezTo>
                <a:cubicBezTo>
                  <a:pt x="502" y="13074"/>
                  <a:pt x="91" y="12285"/>
                  <a:pt x="26" y="11360"/>
                </a:cubicBezTo>
                <a:cubicBezTo>
                  <a:pt x="-40" y="10434"/>
                  <a:pt x="9" y="9817"/>
                  <a:pt x="321" y="8617"/>
                </a:cubicBezTo>
                <a:cubicBezTo>
                  <a:pt x="633" y="7417"/>
                  <a:pt x="1347" y="5348"/>
                  <a:pt x="1897" y="4160"/>
                </a:cubicBezTo>
                <a:cubicBezTo>
                  <a:pt x="2447" y="2971"/>
                  <a:pt x="3038" y="2045"/>
                  <a:pt x="3620" y="1485"/>
                </a:cubicBezTo>
                <a:cubicBezTo>
                  <a:pt x="4203" y="925"/>
                  <a:pt x="3948" y="891"/>
                  <a:pt x="5442" y="868"/>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LONELI-LESS"/>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LONELI-LESS</a:t>
            </a:r>
          </a:p>
        </p:txBody>
      </p:sp>
      <p:sp>
        <p:nvSpPr>
          <p:cNvPr id="1254"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55" name="Krakow's new park benches connect strangers"/>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Krakow's new park benches connect strangers</a:t>
            </a:r>
          </a:p>
        </p:txBody>
      </p:sp>
      <p:sp>
        <p:nvSpPr>
          <p:cNvPr id="1256" name="Gaduławka"/>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rgbClr val="EF6BDE"/>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EF6BDE"/>
                </a:solidFill>
                <a:effectLst/>
                <a:uLnTx/>
                <a:uFillTx/>
                <a:latin typeface="Helvetica Neue"/>
                <a:ea typeface="Helvetica Neue"/>
                <a:cs typeface="Helvetica Neue"/>
                <a:sym typeface="Helvetica Neue"/>
              </a:rPr>
              <a:t>Gaduławka</a:t>
            </a:r>
          </a:p>
        </p:txBody>
      </p:sp>
      <p:sp>
        <p:nvSpPr>
          <p:cNvPr id="1257" name="Freeform 6"/>
          <p:cNvSpPr/>
          <p:nvPr/>
        </p:nvSpPr>
        <p:spPr>
          <a:xfrm>
            <a:off x="4185762" y="1052052"/>
            <a:ext cx="7538404" cy="4841591"/>
          </a:xfrm>
          <a:custGeom>
            <a:avLst/>
            <a:gdLst/>
            <a:ahLst/>
            <a:cxnLst>
              <a:cxn ang="0">
                <a:pos x="wd2" y="hd2"/>
              </a:cxn>
              <a:cxn ang="5400000">
                <a:pos x="wd2" y="hd2"/>
              </a:cxn>
              <a:cxn ang="10800000">
                <a:pos x="wd2" y="hd2"/>
              </a:cxn>
              <a:cxn ang="16200000">
                <a:pos x="wd2" y="hd2"/>
              </a:cxn>
            </a:cxnLst>
            <a:rect l="0" t="0" r="r" b="b"/>
            <a:pathLst>
              <a:path w="21427" h="21434" extrusionOk="0">
                <a:moveTo>
                  <a:pt x="5195" y="1540"/>
                </a:moveTo>
                <a:cubicBezTo>
                  <a:pt x="5648" y="1969"/>
                  <a:pt x="6232" y="3380"/>
                  <a:pt x="6849" y="3625"/>
                </a:cubicBezTo>
                <a:cubicBezTo>
                  <a:pt x="7466" y="3870"/>
                  <a:pt x="7860" y="3431"/>
                  <a:pt x="8897" y="3012"/>
                </a:cubicBezTo>
                <a:cubicBezTo>
                  <a:pt x="9934" y="2593"/>
                  <a:pt x="11785" y="1611"/>
                  <a:pt x="13071" y="1110"/>
                </a:cubicBezTo>
                <a:cubicBezTo>
                  <a:pt x="14357" y="609"/>
                  <a:pt x="15618" y="68"/>
                  <a:pt x="16615" y="6"/>
                </a:cubicBezTo>
                <a:cubicBezTo>
                  <a:pt x="17613" y="-55"/>
                  <a:pt x="18440" y="323"/>
                  <a:pt x="19057" y="742"/>
                </a:cubicBezTo>
                <a:cubicBezTo>
                  <a:pt x="19674" y="1161"/>
                  <a:pt x="19930" y="1621"/>
                  <a:pt x="20317" y="2521"/>
                </a:cubicBezTo>
                <a:cubicBezTo>
                  <a:pt x="20704" y="3421"/>
                  <a:pt x="21242" y="4770"/>
                  <a:pt x="21380" y="6140"/>
                </a:cubicBezTo>
                <a:cubicBezTo>
                  <a:pt x="21518" y="7510"/>
                  <a:pt x="21328" y="9319"/>
                  <a:pt x="21144" y="10740"/>
                </a:cubicBezTo>
                <a:cubicBezTo>
                  <a:pt x="20960" y="12161"/>
                  <a:pt x="20612" y="13520"/>
                  <a:pt x="20278" y="14665"/>
                </a:cubicBezTo>
                <a:cubicBezTo>
                  <a:pt x="19943" y="15810"/>
                  <a:pt x="19575" y="16761"/>
                  <a:pt x="19136" y="17609"/>
                </a:cubicBezTo>
                <a:cubicBezTo>
                  <a:pt x="18696" y="18458"/>
                  <a:pt x="18302" y="19173"/>
                  <a:pt x="17639" y="19756"/>
                </a:cubicBezTo>
                <a:cubicBezTo>
                  <a:pt x="16976" y="20339"/>
                  <a:pt x="15992" y="20840"/>
                  <a:pt x="15158" y="21105"/>
                </a:cubicBezTo>
                <a:cubicBezTo>
                  <a:pt x="14325" y="21371"/>
                  <a:pt x="13583" y="21545"/>
                  <a:pt x="12638" y="21351"/>
                </a:cubicBezTo>
                <a:cubicBezTo>
                  <a:pt x="11693" y="21157"/>
                  <a:pt x="10222" y="20247"/>
                  <a:pt x="9487" y="19940"/>
                </a:cubicBezTo>
                <a:cubicBezTo>
                  <a:pt x="8752" y="19633"/>
                  <a:pt x="8614" y="19531"/>
                  <a:pt x="8227" y="19511"/>
                </a:cubicBezTo>
                <a:cubicBezTo>
                  <a:pt x="7840" y="19490"/>
                  <a:pt x="7525" y="19654"/>
                  <a:pt x="7164" y="19817"/>
                </a:cubicBezTo>
                <a:cubicBezTo>
                  <a:pt x="6803" y="19981"/>
                  <a:pt x="6462" y="20482"/>
                  <a:pt x="6061" y="20492"/>
                </a:cubicBezTo>
                <a:cubicBezTo>
                  <a:pt x="5661" y="20502"/>
                  <a:pt x="5438" y="20451"/>
                  <a:pt x="4762" y="19879"/>
                </a:cubicBezTo>
                <a:cubicBezTo>
                  <a:pt x="4086" y="19306"/>
                  <a:pt x="2727" y="17967"/>
                  <a:pt x="2005" y="17057"/>
                </a:cubicBezTo>
                <a:cubicBezTo>
                  <a:pt x="1283" y="16148"/>
                  <a:pt x="758" y="15299"/>
                  <a:pt x="430" y="14420"/>
                </a:cubicBezTo>
                <a:cubicBezTo>
                  <a:pt x="102" y="13541"/>
                  <a:pt x="-82" y="12948"/>
                  <a:pt x="36" y="11783"/>
                </a:cubicBezTo>
                <a:cubicBezTo>
                  <a:pt x="154" y="10617"/>
                  <a:pt x="627" y="9023"/>
                  <a:pt x="1139" y="7428"/>
                </a:cubicBezTo>
                <a:cubicBezTo>
                  <a:pt x="1651" y="5833"/>
                  <a:pt x="2609" y="3278"/>
                  <a:pt x="3108" y="2214"/>
                </a:cubicBezTo>
                <a:cubicBezTo>
                  <a:pt x="3607" y="1151"/>
                  <a:pt x="3764" y="1141"/>
                  <a:pt x="4132" y="1049"/>
                </a:cubicBezTo>
                <a:cubicBezTo>
                  <a:pt x="4499" y="957"/>
                  <a:pt x="4742" y="1110"/>
                  <a:pt x="5195" y="1540"/>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 name="LINK 'N LEARN"/>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LINK 'N LEARN</a:t>
            </a:r>
          </a:p>
        </p:txBody>
      </p:sp>
      <p:sp>
        <p:nvSpPr>
          <p:cNvPr id="1262"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63" name="Encourages older adults to connect and engage through live peer-to-peer education"/>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dirty="0">
                <a:ln>
                  <a:noFill/>
                </a:ln>
                <a:solidFill>
                  <a:srgbClr val="1A151F"/>
                </a:solidFill>
                <a:effectLst/>
                <a:uLnTx/>
                <a:uFillTx/>
                <a:latin typeface="Helvetica Neue"/>
                <a:ea typeface="Helvetica Neue"/>
                <a:cs typeface="Helvetica Neue"/>
                <a:sym typeface="Helvetica Neue"/>
              </a:rPr>
              <a:t>Encourages older adults to connect and engage through live peer-to-peer education</a:t>
            </a:r>
          </a:p>
        </p:txBody>
      </p:sp>
      <p:sp>
        <p:nvSpPr>
          <p:cNvPr id="1264" name="GETSETUP"/>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rgbClr val="EF6BDE"/>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EF6BDE"/>
                </a:solidFill>
                <a:effectLst/>
                <a:uLnTx/>
                <a:uFillTx/>
                <a:latin typeface="Helvetica Neue"/>
                <a:ea typeface="Helvetica Neue"/>
                <a:cs typeface="Helvetica Neue"/>
                <a:sym typeface="Helvetica Neue"/>
              </a:rPr>
              <a:t>GETSETUP</a:t>
            </a:r>
          </a:p>
        </p:txBody>
      </p:sp>
      <p:sp>
        <p:nvSpPr>
          <p:cNvPr id="1265" name="Freeform 6"/>
          <p:cNvSpPr/>
          <p:nvPr/>
        </p:nvSpPr>
        <p:spPr>
          <a:xfrm>
            <a:off x="3731316" y="878683"/>
            <a:ext cx="8032378" cy="5168894"/>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 name="Picture 4" descr="Picture 4"/>
          <p:cNvPicPr>
            <a:picLocks noChangeAspect="1"/>
          </p:cNvPicPr>
          <p:nvPr/>
        </p:nvPicPr>
        <p:blipFill>
          <a:blip r:embed="rId3">
            <a:alphaModFix amt="21000"/>
          </a:blip>
          <a:srcRect t="2077" b="1702"/>
          <a:stretch>
            <a:fillRect/>
          </a:stretch>
        </p:blipFill>
        <p:spPr>
          <a:xfrm>
            <a:off x="0" y="0"/>
            <a:ext cx="12238039" cy="6858000"/>
          </a:xfrm>
          <a:prstGeom prst="rect">
            <a:avLst/>
          </a:prstGeom>
          <a:ln w="12700">
            <a:miter lim="400000"/>
          </a:ln>
        </p:spPr>
      </p:pic>
      <p:sp>
        <p:nvSpPr>
          <p:cNvPr id="1270" name="TextBox 1"/>
          <p:cNvSpPr txBox="1"/>
          <p:nvPr/>
        </p:nvSpPr>
        <p:spPr>
          <a:xfrm>
            <a:off x="1093469" y="2151061"/>
            <a:ext cx="10005062" cy="2565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dirty="0">
                <a:ln>
                  <a:noFill/>
                </a:ln>
                <a:solidFill>
                  <a:srgbClr val="333F50"/>
                </a:solidFill>
                <a:effectLst/>
                <a:uLnTx/>
                <a:uFillTx/>
                <a:latin typeface="Helvetica Neue"/>
                <a:ea typeface="Helvetica Neue"/>
                <a:cs typeface="Helvetica Neue"/>
                <a:sym typeface="Helvetica Neue"/>
              </a:rPr>
              <a:t>Your strategy to help consumer </a:t>
            </a:r>
            <a:r>
              <a:rPr kumimoji="0" sz="4000" b="1" i="0" u="none" strike="noStrike" kern="0" cap="none" spc="0" normalizeH="0" baseline="0" noProof="0" dirty="0">
                <a:ln>
                  <a:noFill/>
                </a:ln>
                <a:solidFill>
                  <a:srgbClr val="EF6BDE"/>
                </a:solidFill>
                <a:effectLst/>
                <a:uLnTx/>
                <a:uFillTx/>
                <a:latin typeface="Helvetica Neue"/>
                <a:ea typeface="Helvetica Neue"/>
                <a:cs typeface="Helvetica Neue"/>
                <a:sym typeface="Helvetica Neue"/>
              </a:rPr>
              <a:t>connect</a:t>
            </a:r>
            <a:r>
              <a:rPr kumimoji="0" sz="4000" b="1" i="0" u="none" strike="noStrike" kern="0" cap="none" spc="0" normalizeH="0" baseline="0" noProof="0" dirty="0">
                <a:ln>
                  <a:noFill/>
                </a:ln>
                <a:solidFill>
                  <a:srgbClr val="333F50"/>
                </a:solidFill>
                <a:effectLst/>
                <a:uLnTx/>
                <a:uFillTx/>
                <a:latin typeface="Helvetica Neue"/>
                <a:ea typeface="Helvetica Neue"/>
                <a:cs typeface="Helvetica Neue"/>
                <a:sym typeface="Helvetica Neue"/>
              </a:rPr>
              <a:t>:</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dirty="0">
                <a:ln>
                  <a:noFill/>
                </a:ln>
                <a:solidFill>
                  <a:srgbClr val="333F50"/>
                </a:solidFill>
                <a:effectLst/>
                <a:uLnTx/>
                <a:uFillTx/>
                <a:latin typeface="Helvetica Neue"/>
                <a:ea typeface="Helvetica Neue"/>
                <a:cs typeface="Helvetica Neue"/>
                <a:sym typeface="Helvetica Neue"/>
              </a:rPr>
              <a:t>Social Express</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dirty="0" err="1">
                <a:ln>
                  <a:noFill/>
                </a:ln>
                <a:solidFill>
                  <a:srgbClr val="333F50"/>
                </a:solidFill>
                <a:effectLst/>
                <a:uLnTx/>
                <a:uFillTx/>
                <a:latin typeface="Helvetica Neue"/>
                <a:ea typeface="Helvetica Neue"/>
                <a:cs typeface="Helvetica Neue"/>
                <a:sym typeface="Helvetica Neue"/>
              </a:rPr>
              <a:t>Loneli</a:t>
            </a:r>
            <a:r>
              <a:rPr kumimoji="0" sz="4000" b="1" i="0" u="none" strike="noStrike" kern="0" cap="none" spc="0" normalizeH="0" baseline="0" noProof="0" dirty="0">
                <a:ln>
                  <a:noFill/>
                </a:ln>
                <a:solidFill>
                  <a:srgbClr val="333F50"/>
                </a:solidFill>
                <a:effectLst/>
                <a:uLnTx/>
                <a:uFillTx/>
                <a:latin typeface="Helvetica Neue"/>
                <a:ea typeface="Helvetica Neue"/>
                <a:cs typeface="Helvetica Neue"/>
                <a:sym typeface="Helvetica Neue"/>
              </a:rPr>
              <a:t>-less</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dirty="0">
                <a:ln>
                  <a:noFill/>
                </a:ln>
                <a:solidFill>
                  <a:srgbClr val="333F50"/>
                </a:solidFill>
                <a:effectLst/>
                <a:uLnTx/>
                <a:uFillTx/>
                <a:latin typeface="Helvetica Neue"/>
                <a:ea typeface="Helvetica Neue"/>
                <a:cs typeface="Helvetica Neue"/>
                <a:sym typeface="Helvetica Neue"/>
              </a:rPr>
              <a:t>Link ‘N Learn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Freeform 3"/>
          <p:cNvSpPr/>
          <p:nvPr/>
        </p:nvSpPr>
        <p:spPr>
          <a:xfrm>
            <a:off x="3467962" y="2314442"/>
            <a:ext cx="5157556" cy="3318925"/>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275" name="TextBox 4"/>
          <p:cNvSpPr txBox="1"/>
          <p:nvPr/>
        </p:nvSpPr>
        <p:spPr>
          <a:xfrm>
            <a:off x="2025333" y="1225550"/>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Let’s talk </a:t>
            </a:r>
            <a:r>
              <a:rPr kumimoji="0" sz="4000" b="1" i="0" u="none" strike="noStrike" kern="0" cap="none" spc="0" normalizeH="0" baseline="0" noProof="0">
                <a:ln>
                  <a:noFill/>
                </a:ln>
                <a:solidFill>
                  <a:srgbClr val="4684F3"/>
                </a:solidFill>
                <a:effectLst/>
                <a:uLnTx/>
                <a:uFillTx/>
                <a:latin typeface="Helvetica Neue"/>
                <a:ea typeface="Helvetica Neue"/>
                <a:cs typeface="Helvetica Neue"/>
                <a:sym typeface="Helvetica Neue"/>
              </a:rPr>
              <a:t>safety</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1" name="Text Placeholder 2"/>
          <p:cNvGrpSpPr/>
          <p:nvPr/>
        </p:nvGrpSpPr>
        <p:grpSpPr>
          <a:xfrm>
            <a:off x="847725" y="690562"/>
            <a:ext cx="8718550" cy="4965701"/>
            <a:chOff x="0" y="0"/>
            <a:chExt cx="8718550" cy="4965700"/>
          </a:xfrm>
        </p:grpSpPr>
        <p:sp>
          <p:nvSpPr>
            <p:cNvPr id="1279" name="Rechteck"/>
            <p:cNvSpPr/>
            <p:nvPr/>
          </p:nvSpPr>
          <p:spPr>
            <a:xfrm>
              <a:off x="0" y="0"/>
              <a:ext cx="8718550"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0" name="32% of consumers globally state lack of options as the main factor affecting their ability to shop sustainably, with 20% stating lack of time."/>
            <p:cNvSpPr txBox="1"/>
            <p:nvPr/>
          </p:nvSpPr>
          <p:spPr>
            <a:xfrm>
              <a:off x="47625" y="47625"/>
              <a:ext cx="8623300" cy="4282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6795EE"/>
                  </a:solidFill>
                  <a:latin typeface="Helvetica Neue"/>
                  <a:ea typeface="Helvetica Neue"/>
                  <a:cs typeface="Helvetica Neue"/>
                  <a:sym typeface="Helvetica Neue"/>
                </a:defRPr>
              </a:pPr>
              <a:r>
                <a:rPr kumimoji="0" sz="3900" b="1" i="0" u="none" strike="noStrike" kern="0" cap="none" spc="0" normalizeH="0" baseline="0" noProof="0">
                  <a:ln>
                    <a:noFill/>
                  </a:ln>
                  <a:solidFill>
                    <a:srgbClr val="6795EE"/>
                  </a:solidFill>
                  <a:effectLst/>
                  <a:uLnTx/>
                  <a:uFillTx/>
                  <a:latin typeface="Helvetica Neue"/>
                  <a:ea typeface="Helvetica Neue"/>
                  <a:cs typeface="Helvetica Neue"/>
                  <a:sym typeface="Helvetica Neue"/>
                </a:rPr>
                <a:t>32%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of consumers globally state </a:t>
              </a:r>
              <a:r>
                <a:rPr kumimoji="0" sz="3900" b="1" i="0" u="none" strike="noStrike" kern="0" cap="none" spc="0" normalizeH="0" baseline="0" noProof="0">
                  <a:ln>
                    <a:noFill/>
                  </a:ln>
                  <a:solidFill>
                    <a:srgbClr val="6795EE"/>
                  </a:solidFill>
                  <a:effectLst/>
                  <a:uLnTx/>
                  <a:uFillTx/>
                  <a:latin typeface="Helvetica Neue"/>
                  <a:ea typeface="Helvetica Neue"/>
                  <a:cs typeface="Helvetica Neue"/>
                  <a:sym typeface="Helvetica Neue"/>
                </a:rPr>
                <a:t>lack of options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as the main factor affecting their ability to shop sustainably, with </a:t>
              </a:r>
              <a:r>
                <a:rPr kumimoji="0" sz="3900" b="1" i="0" u="none" strike="noStrike" kern="0" cap="none" spc="0" normalizeH="0" baseline="0" noProof="0">
                  <a:ln>
                    <a:noFill/>
                  </a:ln>
                  <a:solidFill>
                    <a:srgbClr val="6795EE"/>
                  </a:solidFill>
                  <a:effectLst/>
                  <a:uLnTx/>
                  <a:uFillTx/>
                  <a:latin typeface="Helvetica Neue"/>
                  <a:ea typeface="Helvetica Neue"/>
                  <a:cs typeface="Helvetica Neue"/>
                  <a:sym typeface="Helvetica Neue"/>
                </a:rPr>
                <a:t>20%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stating </a:t>
              </a:r>
              <a:r>
                <a:rPr kumimoji="0" sz="3900" b="1" i="0" u="none" strike="noStrike" kern="0" cap="none" spc="0" normalizeH="0" baseline="0" noProof="0">
                  <a:ln>
                    <a:noFill/>
                  </a:ln>
                  <a:solidFill>
                    <a:srgbClr val="6795EE"/>
                  </a:solidFill>
                  <a:effectLst/>
                  <a:uLnTx/>
                  <a:uFillTx/>
                  <a:latin typeface="Helvetica Neue"/>
                  <a:ea typeface="Helvetica Neue"/>
                  <a:cs typeface="Helvetica Neue"/>
                  <a:sym typeface="Helvetica Neue"/>
                </a:rPr>
                <a:t>lack of time</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grpSp>
      <p:grpSp>
        <p:nvGrpSpPr>
          <p:cNvPr id="1284" name="Rectangle 2"/>
          <p:cNvGrpSpPr/>
          <p:nvPr/>
        </p:nvGrpSpPr>
        <p:grpSpPr>
          <a:xfrm>
            <a:off x="847725" y="5118100"/>
            <a:ext cx="3638550" cy="1058863"/>
            <a:chOff x="0" y="0"/>
            <a:chExt cx="3638550" cy="1058862"/>
          </a:xfrm>
        </p:grpSpPr>
        <p:sp>
          <p:nvSpPr>
            <p:cNvPr id="1282" name="Rechteck"/>
            <p:cNvSpPr/>
            <p:nvPr/>
          </p:nvSpPr>
          <p:spPr>
            <a:xfrm>
              <a:off x="0" y="0"/>
              <a:ext cx="3638550" cy="1058863"/>
            </a:xfrm>
            <a:prstGeom prst="rect">
              <a:avLst/>
            </a:prstGeom>
            <a:gradFill flip="none" rotWithShape="1">
              <a:gsLst>
                <a:gs pos="0">
                  <a:srgbClr val="96B0EA"/>
                </a:gs>
                <a:gs pos="100000">
                  <a:srgbClr val="6795EE"/>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3" name="PWC,…"/>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PWC,</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8" name="Picture 2" descr="Picture 2"/>
          <p:cNvPicPr>
            <a:picLocks/>
          </p:cNvPicPr>
          <p:nvPr/>
        </p:nvPicPr>
        <p:blipFill>
          <a:blip r:embed="rId3"/>
          <a:stretch>
            <a:fillRect/>
          </a:stretch>
        </p:blipFill>
        <p:spPr>
          <a:xfrm>
            <a:off x="2907889" y="984782"/>
            <a:ext cx="6376220" cy="4888435"/>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 name="Picture 2" descr="Picture 2"/>
          <p:cNvPicPr>
            <a:picLocks/>
          </p:cNvPicPr>
          <p:nvPr/>
        </p:nvPicPr>
        <p:blipFill>
          <a:blip r:embed="rId3"/>
          <a:stretch>
            <a:fillRect/>
          </a:stretch>
        </p:blipFill>
        <p:spPr>
          <a:xfrm>
            <a:off x="1119187" y="1041400"/>
            <a:ext cx="6096001" cy="5816600"/>
          </a:xfrm>
          <a:prstGeom prst="rect">
            <a:avLst/>
          </a:prstGeom>
          <a:ln w="12700">
            <a:miter lim="400000"/>
          </a:ln>
        </p:spPr>
      </p:pic>
      <p:sp>
        <p:nvSpPr>
          <p:cNvPr id="1293" name="TextBox 5"/>
          <p:cNvSpPr txBox="1"/>
          <p:nvPr/>
        </p:nvSpPr>
        <p:spPr>
          <a:xfrm>
            <a:off x="2025333" y="1225550"/>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Is it </a:t>
            </a:r>
            <a:r>
              <a:rPr kumimoji="0" sz="4000" b="1" i="0" u="none" strike="noStrike" kern="0" cap="none" spc="0" normalizeH="0" baseline="0" noProof="0">
                <a:ln>
                  <a:noFill/>
                </a:ln>
                <a:solidFill>
                  <a:srgbClr val="4684F3"/>
                </a:solidFill>
                <a:effectLst/>
                <a:uLnTx/>
                <a:uFillTx/>
                <a:latin typeface="Helvetica Neue"/>
                <a:ea typeface="Helvetica Neue"/>
                <a:cs typeface="Helvetica Neue"/>
                <a:sym typeface="Helvetica Neue"/>
              </a:rPr>
              <a:t>magic</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 name="Picture 5" descr="Picture 5"/>
          <p:cNvPicPr>
            <a:picLocks/>
          </p:cNvPicPr>
          <p:nvPr/>
        </p:nvPicPr>
        <p:blipFill>
          <a:blip r:embed="rId3"/>
          <a:stretch>
            <a:fillRect/>
          </a:stretch>
        </p:blipFill>
        <p:spPr>
          <a:xfrm>
            <a:off x="4300537" y="2081213"/>
            <a:ext cx="3590926" cy="269557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 name="Picture 2" descr="Picture 2"/>
          <p:cNvPicPr>
            <a:picLocks noChangeAspect="1"/>
          </p:cNvPicPr>
          <p:nvPr/>
        </p:nvPicPr>
        <p:blipFill>
          <a:blip r:embed="rId2"/>
          <a:stretch>
            <a:fillRect/>
          </a:stretch>
        </p:blipFill>
        <p:spPr>
          <a:xfrm>
            <a:off x="5011737" y="1987550"/>
            <a:ext cx="5041901" cy="2882900"/>
          </a:xfrm>
          <a:prstGeom prst="rect">
            <a:avLst/>
          </a:prstGeom>
          <a:ln w="12700">
            <a:miter lim="400000"/>
          </a:ln>
        </p:spPr>
      </p:pic>
      <p:pic>
        <p:nvPicPr>
          <p:cNvPr id="1099" name="Picture 4" descr="Picture 4"/>
          <p:cNvPicPr>
            <a:picLocks/>
          </p:cNvPicPr>
          <p:nvPr/>
        </p:nvPicPr>
        <p:blipFill>
          <a:blip r:embed="rId3"/>
          <a:stretch>
            <a:fillRect/>
          </a:stretch>
        </p:blipFill>
        <p:spPr>
          <a:xfrm>
            <a:off x="2138363" y="1995488"/>
            <a:ext cx="2873376" cy="287496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01" name="Text Placeholder 1"/>
          <p:cNvSpPr txBox="1"/>
          <p:nvPr/>
        </p:nvSpPr>
        <p:spPr>
          <a:xfrm>
            <a:off x="1644332" y="3132138"/>
            <a:ext cx="8901749" cy="9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5400" b="1" spc="200">
                <a:latin typeface="Helvetica Neue"/>
                <a:ea typeface="Helvetica Neue"/>
                <a:cs typeface="Helvetica Neue"/>
                <a:sym typeface="Helvetica Neue"/>
              </a:defRPr>
            </a:lvl1pPr>
          </a:lstStyle>
          <a:p>
            <a:pPr marL="0" marR="0" lvl="0" indent="0" algn="ctr" defTabSz="914400" rtl="0" eaLnBrk="1" fontAlgn="auto" latinLnBrk="0" hangingPunct="0">
              <a:lnSpc>
                <a:spcPct val="80000"/>
              </a:lnSpc>
              <a:spcBef>
                <a:spcPts val="0"/>
              </a:spcBef>
              <a:spcAft>
                <a:spcPts val="0"/>
              </a:spcAft>
              <a:buClrTx/>
              <a:buSzTx/>
              <a:buFontTx/>
              <a:buNone/>
              <a:tabLst/>
              <a:defRPr/>
            </a:pPr>
            <a:r>
              <a:rPr kumimoji="0" sz="5400" b="1" i="0" u="none" strike="noStrike" kern="0" cap="none" spc="200" normalizeH="0" baseline="0" noProof="0">
                <a:ln>
                  <a:noFill/>
                </a:ln>
                <a:solidFill>
                  <a:srgbClr val="000000"/>
                </a:solidFill>
                <a:effectLst/>
                <a:uLnTx/>
                <a:uFillTx/>
                <a:latin typeface="Helvetica Neue"/>
                <a:ea typeface="Helvetica Neue"/>
                <a:cs typeface="Helvetica Neue"/>
                <a:sym typeface="Helvetica Neue"/>
              </a:rPr>
              <a:t>SOLACE AS A SERVICE</a:t>
            </a:r>
          </a:p>
        </p:txBody>
      </p:sp>
      <p:sp>
        <p:nvSpPr>
          <p:cNvPr id="1302" name="Straight Connector 8"/>
          <p:cNvSpPr/>
          <p:nvPr/>
        </p:nvSpPr>
        <p:spPr>
          <a:xfrm>
            <a:off x="3956050" y="4268787"/>
            <a:ext cx="4365626" cy="1"/>
          </a:xfrm>
          <a:prstGeom prst="line">
            <a:avLst/>
          </a:prstGeom>
          <a:ln w="381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03" name="Text Placeholder 2"/>
          <p:cNvSpPr txBox="1"/>
          <p:nvPr/>
        </p:nvSpPr>
        <p:spPr>
          <a:xfrm>
            <a:off x="3916044" y="4435475"/>
            <a:ext cx="4359912" cy="786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ts val="2800"/>
              </a:lnSpc>
              <a:defRPr sz="2000" b="1">
                <a:latin typeface="Helvetica Neue"/>
                <a:ea typeface="Helvetica Neue"/>
                <a:cs typeface="Helvetica Neue"/>
                <a:sym typeface="Helvetica Neue"/>
              </a:defRPr>
            </a:lvl1pPr>
          </a:lstStyle>
          <a:p>
            <a:pPr marL="0" marR="0" lvl="0" indent="0" algn="ctr" defTabSz="914400" rtl="0" eaLnBrk="1" fontAlgn="auto" latinLnBrk="0" hangingPunct="0">
              <a:lnSpc>
                <a:spcPts val="28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The emergence of conscious convenience</a:t>
            </a:r>
          </a:p>
        </p:txBody>
      </p:sp>
      <p:pic>
        <p:nvPicPr>
          <p:cNvPr id="1304" name="Picture 1" descr="Picture 1"/>
          <p:cNvPicPr>
            <a:picLocks noChangeAspect="1"/>
          </p:cNvPicPr>
          <p:nvPr/>
        </p:nvPicPr>
        <p:blipFill>
          <a:blip r:embed="rId4"/>
          <a:stretch>
            <a:fillRect/>
          </a:stretch>
        </p:blipFill>
        <p:spPr>
          <a:xfrm>
            <a:off x="5637212" y="1816100"/>
            <a:ext cx="914401" cy="9144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SECOND SOULS"/>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SECOND SOULS</a:t>
            </a:r>
          </a:p>
        </p:txBody>
      </p:sp>
      <p:sp>
        <p:nvSpPr>
          <p:cNvPr id="1309"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10" name="Jeans come with ‘yoyo guarantee’ as each pair can be exchanged a larger or smaller size within a year"/>
          <p:cNvSpPr txBox="1"/>
          <p:nvPr/>
        </p:nvSpPr>
        <p:spPr>
          <a:xfrm>
            <a:off x="428624" y="2451100"/>
            <a:ext cx="2747965" cy="2216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7716" indent="-17716" defTabSz="850391">
              <a:spcBef>
                <a:spcPts val="900"/>
              </a:spcBef>
              <a:defRPr sz="2300">
                <a:solidFill>
                  <a:srgbClr val="1A151F"/>
                </a:solidFill>
                <a:latin typeface="Helvetica Neue"/>
                <a:ea typeface="Helvetica Neue"/>
                <a:cs typeface="Helvetica Neue"/>
                <a:sym typeface="Helvetica Neue"/>
              </a:defRPr>
            </a:lvl1pPr>
          </a:lstStyle>
          <a:p>
            <a:pPr marL="17716" marR="0" lvl="0" indent="-17716" algn="l" defTabSz="850391" rtl="0" eaLnBrk="1" fontAlgn="auto" latinLnBrk="0" hangingPunct="0">
              <a:lnSpc>
                <a:spcPct val="100000"/>
              </a:lnSpc>
              <a:spcBef>
                <a:spcPts val="9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Jeans come with ‘yoyo guarantee’ as each pair can be exchanged a larger or smaller size within a year</a:t>
            </a:r>
          </a:p>
        </p:txBody>
      </p:sp>
      <p:sp>
        <p:nvSpPr>
          <p:cNvPr id="1311" name="CAMAIEU"/>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chemeClr val="accent1"/>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4472C4"/>
                </a:solidFill>
                <a:effectLst/>
                <a:uLnTx/>
                <a:uFillTx/>
                <a:latin typeface="Helvetica Neue"/>
                <a:ea typeface="Helvetica Neue"/>
                <a:cs typeface="Helvetica Neue"/>
                <a:sym typeface="Helvetica Neue"/>
              </a:rPr>
              <a:t>CAMAIEU</a:t>
            </a:r>
          </a:p>
        </p:txBody>
      </p:sp>
      <p:sp>
        <p:nvSpPr>
          <p:cNvPr id="1312" name="Freeform 7"/>
          <p:cNvSpPr/>
          <p:nvPr/>
        </p:nvSpPr>
        <p:spPr>
          <a:xfrm>
            <a:off x="4185762" y="1052052"/>
            <a:ext cx="7538404" cy="4841591"/>
          </a:xfrm>
          <a:custGeom>
            <a:avLst/>
            <a:gdLst/>
            <a:ahLst/>
            <a:cxnLst>
              <a:cxn ang="0">
                <a:pos x="wd2" y="hd2"/>
              </a:cxn>
              <a:cxn ang="5400000">
                <a:pos x="wd2" y="hd2"/>
              </a:cxn>
              <a:cxn ang="10800000">
                <a:pos x="wd2" y="hd2"/>
              </a:cxn>
              <a:cxn ang="16200000">
                <a:pos x="wd2" y="hd2"/>
              </a:cxn>
            </a:cxnLst>
            <a:rect l="0" t="0" r="r" b="b"/>
            <a:pathLst>
              <a:path w="21427" h="21434" extrusionOk="0">
                <a:moveTo>
                  <a:pt x="5195" y="1540"/>
                </a:moveTo>
                <a:cubicBezTo>
                  <a:pt x="5648" y="1969"/>
                  <a:pt x="6232" y="3380"/>
                  <a:pt x="6849" y="3625"/>
                </a:cubicBezTo>
                <a:cubicBezTo>
                  <a:pt x="7466" y="3870"/>
                  <a:pt x="7860" y="3431"/>
                  <a:pt x="8897" y="3012"/>
                </a:cubicBezTo>
                <a:cubicBezTo>
                  <a:pt x="9934" y="2593"/>
                  <a:pt x="11785" y="1611"/>
                  <a:pt x="13071" y="1110"/>
                </a:cubicBezTo>
                <a:cubicBezTo>
                  <a:pt x="14357" y="609"/>
                  <a:pt x="15618" y="68"/>
                  <a:pt x="16615" y="6"/>
                </a:cubicBezTo>
                <a:cubicBezTo>
                  <a:pt x="17613" y="-55"/>
                  <a:pt x="18440" y="323"/>
                  <a:pt x="19057" y="742"/>
                </a:cubicBezTo>
                <a:cubicBezTo>
                  <a:pt x="19674" y="1161"/>
                  <a:pt x="19930" y="1621"/>
                  <a:pt x="20317" y="2521"/>
                </a:cubicBezTo>
                <a:cubicBezTo>
                  <a:pt x="20704" y="3421"/>
                  <a:pt x="21242" y="4770"/>
                  <a:pt x="21380" y="6140"/>
                </a:cubicBezTo>
                <a:cubicBezTo>
                  <a:pt x="21518" y="7510"/>
                  <a:pt x="21328" y="9319"/>
                  <a:pt x="21144" y="10740"/>
                </a:cubicBezTo>
                <a:cubicBezTo>
                  <a:pt x="20960" y="12161"/>
                  <a:pt x="20612" y="13520"/>
                  <a:pt x="20278" y="14665"/>
                </a:cubicBezTo>
                <a:cubicBezTo>
                  <a:pt x="19943" y="15810"/>
                  <a:pt x="19575" y="16761"/>
                  <a:pt x="19136" y="17609"/>
                </a:cubicBezTo>
                <a:cubicBezTo>
                  <a:pt x="18696" y="18458"/>
                  <a:pt x="18302" y="19173"/>
                  <a:pt x="17639" y="19756"/>
                </a:cubicBezTo>
                <a:cubicBezTo>
                  <a:pt x="16976" y="20339"/>
                  <a:pt x="15992" y="20840"/>
                  <a:pt x="15158" y="21105"/>
                </a:cubicBezTo>
                <a:cubicBezTo>
                  <a:pt x="14325" y="21371"/>
                  <a:pt x="13583" y="21545"/>
                  <a:pt x="12638" y="21351"/>
                </a:cubicBezTo>
                <a:cubicBezTo>
                  <a:pt x="11693" y="21157"/>
                  <a:pt x="10222" y="20247"/>
                  <a:pt x="9487" y="19940"/>
                </a:cubicBezTo>
                <a:cubicBezTo>
                  <a:pt x="8752" y="19633"/>
                  <a:pt x="8614" y="19531"/>
                  <a:pt x="8227" y="19511"/>
                </a:cubicBezTo>
                <a:cubicBezTo>
                  <a:pt x="7840" y="19490"/>
                  <a:pt x="7525" y="19654"/>
                  <a:pt x="7164" y="19817"/>
                </a:cubicBezTo>
                <a:cubicBezTo>
                  <a:pt x="6803" y="19981"/>
                  <a:pt x="6462" y="20482"/>
                  <a:pt x="6061" y="20492"/>
                </a:cubicBezTo>
                <a:cubicBezTo>
                  <a:pt x="5661" y="20502"/>
                  <a:pt x="5438" y="20451"/>
                  <a:pt x="4762" y="19879"/>
                </a:cubicBezTo>
                <a:cubicBezTo>
                  <a:pt x="4086" y="19306"/>
                  <a:pt x="2727" y="17967"/>
                  <a:pt x="2005" y="17057"/>
                </a:cubicBezTo>
                <a:cubicBezTo>
                  <a:pt x="1283" y="16148"/>
                  <a:pt x="758" y="15299"/>
                  <a:pt x="430" y="14420"/>
                </a:cubicBezTo>
                <a:cubicBezTo>
                  <a:pt x="102" y="13541"/>
                  <a:pt x="-82" y="12948"/>
                  <a:pt x="36" y="11783"/>
                </a:cubicBezTo>
                <a:cubicBezTo>
                  <a:pt x="154" y="10617"/>
                  <a:pt x="627" y="9023"/>
                  <a:pt x="1139" y="7428"/>
                </a:cubicBezTo>
                <a:cubicBezTo>
                  <a:pt x="1651" y="5833"/>
                  <a:pt x="2609" y="3278"/>
                  <a:pt x="3108" y="2214"/>
                </a:cubicBezTo>
                <a:cubicBezTo>
                  <a:pt x="3607" y="1151"/>
                  <a:pt x="3764" y="1141"/>
                  <a:pt x="4132" y="1049"/>
                </a:cubicBezTo>
                <a:cubicBezTo>
                  <a:pt x="4499" y="957"/>
                  <a:pt x="4742" y="1110"/>
                  <a:pt x="5195" y="1540"/>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EARTH DEFINITION"/>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EARTH DEFINITION</a:t>
            </a:r>
          </a:p>
        </p:txBody>
      </p:sp>
      <p:sp>
        <p:nvSpPr>
          <p:cNvPr id="1317"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18" name="EARTHDAY.ORG"/>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chemeClr val="accent1"/>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4472C4"/>
                </a:solidFill>
                <a:effectLst/>
                <a:uLnTx/>
                <a:uFillTx/>
                <a:latin typeface="Helvetica Neue"/>
                <a:ea typeface="Helvetica Neue"/>
                <a:cs typeface="Helvetica Neue"/>
                <a:sym typeface="Helvetica Neue"/>
              </a:rPr>
              <a:t>EARTHDAY</a:t>
            </a:r>
          </a:p>
        </p:txBody>
      </p:sp>
      <p:sp>
        <p:nvSpPr>
          <p:cNvPr id="1319" name="Urges video platforms to add ED as an easy option for sustainable screen time"/>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Urges video platforms to add ED as an easy option for sustainable screen time</a:t>
            </a:r>
          </a:p>
        </p:txBody>
      </p:sp>
      <p:sp>
        <p:nvSpPr>
          <p:cNvPr id="1320" name="Freeform 6"/>
          <p:cNvSpPr/>
          <p:nvPr/>
        </p:nvSpPr>
        <p:spPr>
          <a:xfrm>
            <a:off x="3731316" y="878683"/>
            <a:ext cx="8032378" cy="5168894"/>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CIRCULARITY SUBSCRIBED"/>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CIRCULARITY SUBSCRIBED</a:t>
            </a:r>
          </a:p>
        </p:txBody>
      </p:sp>
      <p:sp>
        <p:nvSpPr>
          <p:cNvPr id="1325"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26" name="Rents out solar-powered batteries from corner stores in Lagos to provide widespread access to  clean energy"/>
          <p:cNvSpPr txBox="1"/>
          <p:nvPr/>
        </p:nvSpPr>
        <p:spPr>
          <a:xfrm>
            <a:off x="428624" y="2451100"/>
            <a:ext cx="2747965" cy="2216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7716" indent="-17716" defTabSz="850391">
              <a:spcBef>
                <a:spcPts val="900"/>
              </a:spcBef>
              <a:defRPr sz="2300">
                <a:solidFill>
                  <a:srgbClr val="1A151F"/>
                </a:solidFill>
                <a:latin typeface="Helvetica Neue"/>
                <a:ea typeface="Helvetica Neue"/>
                <a:cs typeface="Helvetica Neue"/>
                <a:sym typeface="Helvetica Neue"/>
              </a:defRPr>
            </a:lvl1pPr>
          </a:lstStyle>
          <a:p>
            <a:pPr marL="17716" marR="0" lvl="0" indent="-17716" algn="l" defTabSz="850391" rtl="0" eaLnBrk="1" fontAlgn="auto" latinLnBrk="0" hangingPunct="0">
              <a:lnSpc>
                <a:spcPct val="100000"/>
              </a:lnSpc>
              <a:spcBef>
                <a:spcPts val="9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Rents out solar-powered batteries from corner stores in Lagos to provide widespread access to  clean energy</a:t>
            </a:r>
          </a:p>
        </p:txBody>
      </p:sp>
      <p:sp>
        <p:nvSpPr>
          <p:cNvPr id="1327" name="REEDDI"/>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chemeClr val="accent1"/>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4472C4"/>
                </a:solidFill>
                <a:effectLst/>
                <a:uLnTx/>
                <a:uFillTx/>
                <a:latin typeface="Helvetica Neue"/>
                <a:ea typeface="Helvetica Neue"/>
                <a:cs typeface="Helvetica Neue"/>
                <a:sym typeface="Helvetica Neue"/>
              </a:rPr>
              <a:t>REEDDI</a:t>
            </a:r>
          </a:p>
        </p:txBody>
      </p:sp>
      <p:sp>
        <p:nvSpPr>
          <p:cNvPr id="1328" name="Freeform 8"/>
          <p:cNvSpPr/>
          <p:nvPr/>
        </p:nvSpPr>
        <p:spPr>
          <a:xfrm>
            <a:off x="3877232" y="810423"/>
            <a:ext cx="7801876" cy="5425454"/>
          </a:xfrm>
          <a:custGeom>
            <a:avLst/>
            <a:gdLst/>
            <a:ahLst/>
            <a:cxnLst>
              <a:cxn ang="0">
                <a:pos x="wd2" y="hd2"/>
              </a:cxn>
              <a:cxn ang="5400000">
                <a:pos x="wd2" y="hd2"/>
              </a:cxn>
              <a:cxn ang="10800000">
                <a:pos x="wd2" y="hd2"/>
              </a:cxn>
              <a:cxn ang="16200000">
                <a:pos x="wd2" y="hd2"/>
              </a:cxn>
            </a:cxnLst>
            <a:rect l="0" t="0" r="r" b="b"/>
            <a:pathLst>
              <a:path w="21404" h="20728" extrusionOk="0">
                <a:moveTo>
                  <a:pt x="5442" y="868"/>
                </a:moveTo>
                <a:cubicBezTo>
                  <a:pt x="6936" y="845"/>
                  <a:pt x="10850" y="1440"/>
                  <a:pt x="12582" y="1348"/>
                </a:cubicBezTo>
                <a:cubicBezTo>
                  <a:pt x="14313" y="1257"/>
                  <a:pt x="14732" y="468"/>
                  <a:pt x="15832" y="320"/>
                </a:cubicBezTo>
                <a:cubicBezTo>
                  <a:pt x="16931" y="171"/>
                  <a:pt x="18269" y="-389"/>
                  <a:pt x="19180" y="457"/>
                </a:cubicBezTo>
                <a:cubicBezTo>
                  <a:pt x="20091" y="1302"/>
                  <a:pt x="21035" y="3645"/>
                  <a:pt x="21297" y="5394"/>
                </a:cubicBezTo>
                <a:cubicBezTo>
                  <a:pt x="21560" y="7142"/>
                  <a:pt x="21322" y="9417"/>
                  <a:pt x="20756" y="10948"/>
                </a:cubicBezTo>
                <a:cubicBezTo>
                  <a:pt x="20189" y="12480"/>
                  <a:pt x="18704" y="13028"/>
                  <a:pt x="17900" y="14582"/>
                </a:cubicBezTo>
                <a:cubicBezTo>
                  <a:pt x="17096" y="16137"/>
                  <a:pt x="17087" y="19337"/>
                  <a:pt x="15930" y="20274"/>
                </a:cubicBezTo>
                <a:cubicBezTo>
                  <a:pt x="14773" y="21211"/>
                  <a:pt x="12549" y="20445"/>
                  <a:pt x="10957" y="20205"/>
                </a:cubicBezTo>
                <a:cubicBezTo>
                  <a:pt x="9365" y="19965"/>
                  <a:pt x="7724" y="18971"/>
                  <a:pt x="6378" y="18834"/>
                </a:cubicBezTo>
                <a:cubicBezTo>
                  <a:pt x="5032" y="18697"/>
                  <a:pt x="3727" y="19531"/>
                  <a:pt x="2882" y="19382"/>
                </a:cubicBezTo>
                <a:cubicBezTo>
                  <a:pt x="2036" y="19234"/>
                  <a:pt x="1667" y="18811"/>
                  <a:pt x="1306" y="17942"/>
                </a:cubicBezTo>
                <a:cubicBezTo>
                  <a:pt x="945" y="17074"/>
                  <a:pt x="928" y="15268"/>
                  <a:pt x="715" y="14171"/>
                </a:cubicBezTo>
                <a:cubicBezTo>
                  <a:pt x="502" y="13074"/>
                  <a:pt x="91" y="12285"/>
                  <a:pt x="26" y="11360"/>
                </a:cubicBezTo>
                <a:cubicBezTo>
                  <a:pt x="-40" y="10434"/>
                  <a:pt x="9" y="9817"/>
                  <a:pt x="321" y="8617"/>
                </a:cubicBezTo>
                <a:cubicBezTo>
                  <a:pt x="633" y="7417"/>
                  <a:pt x="1347" y="5348"/>
                  <a:pt x="1897" y="4160"/>
                </a:cubicBezTo>
                <a:cubicBezTo>
                  <a:pt x="2447" y="2971"/>
                  <a:pt x="3038" y="2045"/>
                  <a:pt x="3620" y="1485"/>
                </a:cubicBezTo>
                <a:cubicBezTo>
                  <a:pt x="4203" y="925"/>
                  <a:pt x="3948" y="891"/>
                  <a:pt x="5442" y="868"/>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 name="Picture 4" descr="Picture 4"/>
          <p:cNvPicPr>
            <a:picLocks noChangeAspect="1"/>
          </p:cNvPicPr>
          <p:nvPr/>
        </p:nvPicPr>
        <p:blipFill>
          <a:blip r:embed="rId3">
            <a:alphaModFix amt="21000"/>
          </a:blip>
          <a:srcRect t="2077" b="1702"/>
          <a:stretch>
            <a:fillRect/>
          </a:stretch>
        </p:blipFill>
        <p:spPr>
          <a:xfrm>
            <a:off x="-46038" y="0"/>
            <a:ext cx="12238039" cy="6858000"/>
          </a:xfrm>
          <a:prstGeom prst="rect">
            <a:avLst/>
          </a:prstGeom>
          <a:ln w="12700">
            <a:miter lim="400000"/>
          </a:ln>
        </p:spPr>
      </p:pic>
      <p:sp>
        <p:nvSpPr>
          <p:cNvPr id="1333" name="TextBox 3"/>
          <p:cNvSpPr txBox="1"/>
          <p:nvPr/>
        </p:nvSpPr>
        <p:spPr>
          <a:xfrm>
            <a:off x="1093469" y="2151063"/>
            <a:ext cx="10005062" cy="256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Your strategy to help consumer </a:t>
            </a:r>
            <a:r>
              <a:rPr kumimoji="0" sz="4000" b="1" i="0" u="none" strike="noStrike" kern="0" cap="none" spc="0" normalizeH="0" baseline="0" noProof="0">
                <a:ln>
                  <a:noFill/>
                </a:ln>
                <a:solidFill>
                  <a:srgbClr val="4684F3"/>
                </a:solidFill>
                <a:effectLst/>
                <a:uLnTx/>
                <a:uFillTx/>
                <a:latin typeface="Helvetica Neue"/>
                <a:ea typeface="Helvetica Neue"/>
                <a:cs typeface="Helvetica Neue"/>
                <a:sym typeface="Helvetica Neue"/>
              </a:rPr>
              <a:t>simplify</a:t>
            </a: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Second Souls</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Earth Definition</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33F50"/>
                </a:solidFill>
                <a:latin typeface="Helvetica Neue"/>
                <a:ea typeface="Helvetica Neue"/>
                <a:cs typeface="Helvetica Neue"/>
                <a:sym typeface="Helvetica Neue"/>
              </a:defRPr>
            </a:pPr>
            <a:r>
              <a:rPr kumimoji="0" sz="4000" b="1" i="0" u="none" strike="noStrike" kern="0" cap="none" spc="0" normalizeH="0" baseline="0" noProof="0">
                <a:ln>
                  <a:noFill/>
                </a:ln>
                <a:solidFill>
                  <a:srgbClr val="333F50"/>
                </a:solidFill>
                <a:effectLst/>
                <a:uLnTx/>
                <a:uFillTx/>
                <a:latin typeface="Helvetica Neue"/>
                <a:ea typeface="Helvetica Neue"/>
                <a:cs typeface="Helvetica Neue"/>
                <a:sym typeface="Helvetica Neue"/>
              </a:rPr>
              <a:t>Circularity Subscribed</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7" name="Picture 2" descr="Picture 2"/>
          <p:cNvPicPr>
            <a:picLocks/>
          </p:cNvPicPr>
          <p:nvPr/>
        </p:nvPicPr>
        <p:blipFill>
          <a:blip r:embed="rId3"/>
          <a:stretch>
            <a:fillRect/>
          </a:stretch>
        </p:blipFill>
        <p:spPr>
          <a:xfrm>
            <a:off x="5070475" y="1095375"/>
            <a:ext cx="6096000" cy="609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3" name="Text Placeholder 2"/>
          <p:cNvGrpSpPr/>
          <p:nvPr/>
        </p:nvGrpSpPr>
        <p:grpSpPr>
          <a:xfrm>
            <a:off x="847724" y="690562"/>
            <a:ext cx="10364228" cy="4965701"/>
            <a:chOff x="0" y="0"/>
            <a:chExt cx="10364226" cy="4965700"/>
          </a:xfrm>
        </p:grpSpPr>
        <p:sp>
          <p:nvSpPr>
            <p:cNvPr id="1341" name="Rechteck"/>
            <p:cNvSpPr/>
            <p:nvPr/>
          </p:nvSpPr>
          <p:spPr>
            <a:xfrm>
              <a:off x="-1" y="0"/>
              <a:ext cx="10364228"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342" name="51% of consumers across 22 countries agreed that they were actively doing more to support local independent businesses and buying more from local independent retailers."/>
            <p:cNvSpPr txBox="1"/>
            <p:nvPr/>
          </p:nvSpPr>
          <p:spPr>
            <a:xfrm>
              <a:off x="47624" y="47625"/>
              <a:ext cx="10268978" cy="4282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26A7EC"/>
                  </a:solidFill>
                  <a:latin typeface="Helvetica Neue"/>
                  <a:ea typeface="Helvetica Neue"/>
                  <a:cs typeface="Helvetica Neue"/>
                  <a:sym typeface="Helvetica Neue"/>
                </a:defRPr>
              </a:pPr>
              <a:r>
                <a:rPr kumimoji="0" sz="3900" b="1" i="0" u="none" strike="noStrike" kern="0" cap="none" spc="0" normalizeH="0" baseline="0" noProof="0">
                  <a:ln>
                    <a:noFill/>
                  </a:ln>
                  <a:solidFill>
                    <a:srgbClr val="26A7EC"/>
                  </a:solidFill>
                  <a:effectLst/>
                  <a:uLnTx/>
                  <a:uFillTx/>
                  <a:latin typeface="Helvetica Neue"/>
                  <a:ea typeface="Helvetica Neue"/>
                  <a:cs typeface="Helvetica Neue"/>
                  <a:sym typeface="Helvetica Neue"/>
                </a:rPr>
                <a:t>51%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of consumers across </a:t>
              </a:r>
              <a:r>
                <a:rPr kumimoji="0" sz="3900" b="1" i="0" u="none" strike="noStrike" kern="0" cap="none" spc="0" normalizeH="0" baseline="0" noProof="0">
                  <a:ln>
                    <a:noFill/>
                  </a:ln>
                  <a:solidFill>
                    <a:srgbClr val="26A7EC"/>
                  </a:solidFill>
                  <a:effectLst/>
                  <a:uLnTx/>
                  <a:uFillTx/>
                  <a:latin typeface="Helvetica Neue"/>
                  <a:ea typeface="Helvetica Neue"/>
                  <a:cs typeface="Helvetica Neue"/>
                  <a:sym typeface="Helvetica Neue"/>
                </a:rPr>
                <a:t>22 countries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agreed that they were actively doing more to </a:t>
              </a:r>
              <a:r>
                <a:rPr kumimoji="0" sz="3900" b="1" i="0" u="none" strike="noStrike" kern="0" cap="none" spc="0" normalizeH="0" baseline="0" noProof="0">
                  <a:ln>
                    <a:noFill/>
                  </a:ln>
                  <a:solidFill>
                    <a:srgbClr val="26A7EC"/>
                  </a:solidFill>
                  <a:effectLst/>
                  <a:uLnTx/>
                  <a:uFillTx/>
                  <a:latin typeface="Helvetica Neue"/>
                  <a:ea typeface="Helvetica Neue"/>
                  <a:cs typeface="Helvetica Neue"/>
                  <a:sym typeface="Helvetica Neue"/>
                </a:rPr>
                <a:t>support local independent businesses</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 and buying more from local independent retailers.</a:t>
              </a:r>
            </a:p>
          </p:txBody>
        </p:sp>
      </p:grpSp>
      <p:grpSp>
        <p:nvGrpSpPr>
          <p:cNvPr id="1346" name="Rectangle 2"/>
          <p:cNvGrpSpPr/>
          <p:nvPr/>
        </p:nvGrpSpPr>
        <p:grpSpPr>
          <a:xfrm>
            <a:off x="847725" y="5118100"/>
            <a:ext cx="3638550" cy="1058863"/>
            <a:chOff x="0" y="0"/>
            <a:chExt cx="3638550" cy="1058862"/>
          </a:xfrm>
        </p:grpSpPr>
        <p:sp>
          <p:nvSpPr>
            <p:cNvPr id="1344" name="Rechteck"/>
            <p:cNvSpPr/>
            <p:nvPr/>
          </p:nvSpPr>
          <p:spPr>
            <a:xfrm>
              <a:off x="0" y="0"/>
              <a:ext cx="3638550" cy="1058863"/>
            </a:xfrm>
            <a:prstGeom prst="rect">
              <a:avLst/>
            </a:prstGeom>
            <a:gradFill flip="none" rotWithShape="1">
              <a:gsLst>
                <a:gs pos="0">
                  <a:srgbClr val="88BCED"/>
                </a:gs>
                <a:gs pos="100000">
                  <a:srgbClr val="4DB0EC"/>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345" name="PWC,…"/>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PWC,</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0" name="Picture 5" descr="Picture 5"/>
          <p:cNvPicPr>
            <a:picLocks/>
          </p:cNvPicPr>
          <p:nvPr/>
        </p:nvPicPr>
        <p:blipFill>
          <a:blip r:embed="rId3"/>
          <a:stretch>
            <a:fillRect/>
          </a:stretch>
        </p:blipFill>
        <p:spPr>
          <a:xfrm>
            <a:off x="4300537" y="2081213"/>
            <a:ext cx="3590926" cy="2695576"/>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6" name="Text Placeholder 2"/>
          <p:cNvGrpSpPr/>
          <p:nvPr/>
        </p:nvGrpSpPr>
        <p:grpSpPr>
          <a:xfrm>
            <a:off x="847725" y="690562"/>
            <a:ext cx="7255265" cy="4965701"/>
            <a:chOff x="0" y="0"/>
            <a:chExt cx="7255264" cy="4965700"/>
          </a:xfrm>
        </p:grpSpPr>
        <p:sp>
          <p:nvSpPr>
            <p:cNvPr id="1354" name="Rechteck"/>
            <p:cNvSpPr/>
            <p:nvPr/>
          </p:nvSpPr>
          <p:spPr>
            <a:xfrm>
              <a:off x="0" y="0"/>
              <a:ext cx="7255265"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355" name="62% of people globally trust the people in their local community over CEOs and government leaders."/>
            <p:cNvSpPr txBox="1"/>
            <p:nvPr/>
          </p:nvSpPr>
          <p:spPr>
            <a:xfrm>
              <a:off x="47625" y="47625"/>
              <a:ext cx="7160015" cy="4282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26A7EC"/>
                  </a:solidFill>
                  <a:latin typeface="Helvetica Neue"/>
                  <a:ea typeface="Helvetica Neue"/>
                  <a:cs typeface="Helvetica Neue"/>
                  <a:sym typeface="Helvetica Neue"/>
                </a:defRPr>
              </a:pPr>
              <a:r>
                <a:rPr kumimoji="0" sz="3900" b="1" i="0" u="none" strike="noStrike" kern="0" cap="none" spc="0" normalizeH="0" baseline="0" noProof="0">
                  <a:ln>
                    <a:noFill/>
                  </a:ln>
                  <a:solidFill>
                    <a:srgbClr val="26A7EC"/>
                  </a:solidFill>
                  <a:effectLst/>
                  <a:uLnTx/>
                  <a:uFillTx/>
                  <a:latin typeface="Helvetica Neue"/>
                  <a:ea typeface="Helvetica Neue"/>
                  <a:cs typeface="Helvetica Neue"/>
                  <a:sym typeface="Helvetica Neue"/>
                </a:rPr>
                <a:t>62%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of people globally trust the people in their </a:t>
              </a:r>
              <a:r>
                <a:rPr kumimoji="0" sz="3900" b="1" i="0" u="none" strike="noStrike" kern="0" cap="none" spc="0" normalizeH="0" baseline="0" noProof="0">
                  <a:ln>
                    <a:noFill/>
                  </a:ln>
                  <a:solidFill>
                    <a:srgbClr val="26A7EC"/>
                  </a:solidFill>
                  <a:effectLst/>
                  <a:uLnTx/>
                  <a:uFillTx/>
                  <a:latin typeface="Helvetica Neue"/>
                  <a:ea typeface="Helvetica Neue"/>
                  <a:cs typeface="Helvetica Neue"/>
                  <a:sym typeface="Helvetica Neue"/>
                </a:rPr>
                <a:t>local community over CEOs</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 and government leaders.</a:t>
              </a:r>
            </a:p>
          </p:txBody>
        </p:sp>
      </p:grpSp>
      <p:grpSp>
        <p:nvGrpSpPr>
          <p:cNvPr id="1359" name="Rectangle 2"/>
          <p:cNvGrpSpPr/>
          <p:nvPr/>
        </p:nvGrpSpPr>
        <p:grpSpPr>
          <a:xfrm>
            <a:off x="847725" y="5118100"/>
            <a:ext cx="3638550" cy="1058863"/>
            <a:chOff x="0" y="0"/>
            <a:chExt cx="3638550" cy="1058862"/>
          </a:xfrm>
        </p:grpSpPr>
        <p:sp>
          <p:nvSpPr>
            <p:cNvPr id="1357" name="Rechteck"/>
            <p:cNvSpPr/>
            <p:nvPr/>
          </p:nvSpPr>
          <p:spPr>
            <a:xfrm>
              <a:off x="0" y="0"/>
              <a:ext cx="3638550" cy="1058863"/>
            </a:xfrm>
            <a:prstGeom prst="rect">
              <a:avLst/>
            </a:prstGeom>
            <a:gradFill flip="none" rotWithShape="1">
              <a:gsLst>
                <a:gs pos="0">
                  <a:srgbClr val="88BCED"/>
                </a:gs>
                <a:gs pos="100000">
                  <a:srgbClr val="4DB0EC"/>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358" name="Edelman Trust Barometer,…"/>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Edelman Trust Barometer,</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1" name="Text Placeholder 1"/>
          <p:cNvSpPr txBox="1"/>
          <p:nvPr/>
        </p:nvSpPr>
        <p:spPr>
          <a:xfrm>
            <a:off x="2579370" y="3132138"/>
            <a:ext cx="7031673" cy="9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5400" b="1" spc="200">
                <a:latin typeface="Helvetica Neue"/>
                <a:ea typeface="Helvetica Neue"/>
                <a:cs typeface="Helvetica Neue"/>
                <a:sym typeface="Helvetica Neue"/>
              </a:defRPr>
            </a:lvl1pPr>
          </a:lstStyle>
          <a:p>
            <a:pPr marL="0" marR="0" lvl="0" indent="0" algn="ctr" defTabSz="914400" rtl="0" eaLnBrk="1" fontAlgn="auto" latinLnBrk="0" hangingPunct="0">
              <a:lnSpc>
                <a:spcPct val="80000"/>
              </a:lnSpc>
              <a:spcBef>
                <a:spcPts val="0"/>
              </a:spcBef>
              <a:spcAft>
                <a:spcPts val="0"/>
              </a:spcAft>
              <a:buClrTx/>
              <a:buSzTx/>
              <a:buFontTx/>
              <a:buNone/>
              <a:tabLst/>
              <a:defRPr/>
            </a:pPr>
            <a:r>
              <a:rPr kumimoji="0" sz="5400" b="1" i="0" u="none" strike="noStrike" kern="0" cap="none" spc="200" normalizeH="0" baseline="0" noProof="0">
                <a:ln>
                  <a:noFill/>
                </a:ln>
                <a:solidFill>
                  <a:srgbClr val="000000"/>
                </a:solidFill>
                <a:effectLst/>
                <a:uLnTx/>
                <a:uFillTx/>
                <a:latin typeface="Helvetica Neue"/>
                <a:ea typeface="Helvetica Neue"/>
                <a:cs typeface="Helvetica Neue"/>
                <a:sym typeface="Helvetica Neue"/>
              </a:rPr>
              <a:t>STATE OF PLACE</a:t>
            </a:r>
          </a:p>
        </p:txBody>
      </p:sp>
      <p:sp>
        <p:nvSpPr>
          <p:cNvPr id="1362" name="Straight Connector 8"/>
          <p:cNvSpPr/>
          <p:nvPr/>
        </p:nvSpPr>
        <p:spPr>
          <a:xfrm>
            <a:off x="3956050" y="4268787"/>
            <a:ext cx="4365626" cy="1"/>
          </a:xfrm>
          <a:prstGeom prst="line">
            <a:avLst/>
          </a:prstGeom>
          <a:ln w="381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63" name="Text Placeholder 2"/>
          <p:cNvSpPr txBox="1"/>
          <p:nvPr/>
        </p:nvSpPr>
        <p:spPr>
          <a:xfrm>
            <a:off x="3550920" y="4435475"/>
            <a:ext cx="5088573" cy="43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ts val="2800"/>
              </a:lnSpc>
              <a:defRPr sz="2000" b="1">
                <a:latin typeface="Helvetica Neue"/>
                <a:ea typeface="Helvetica Neue"/>
                <a:cs typeface="Helvetica Neue"/>
                <a:sym typeface="Helvetica Neue"/>
              </a:defRPr>
            </a:lvl1pPr>
          </a:lstStyle>
          <a:p>
            <a:pPr marL="0" marR="0" lvl="0" indent="0" algn="ctr" defTabSz="914400" rtl="0" eaLnBrk="1" fontAlgn="auto" latinLnBrk="0" hangingPunct="0">
              <a:lnSpc>
                <a:spcPts val="28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Consumers look to reclaim their locale </a:t>
            </a:r>
          </a:p>
        </p:txBody>
      </p:sp>
      <p:pic>
        <p:nvPicPr>
          <p:cNvPr id="1364" name="Picture 3" descr="Picture 3"/>
          <p:cNvPicPr>
            <a:picLocks noChangeAspect="1"/>
          </p:cNvPicPr>
          <p:nvPr/>
        </p:nvPicPr>
        <p:blipFill>
          <a:blip r:embed="rId4"/>
          <a:stretch>
            <a:fillRect/>
          </a:stretch>
        </p:blipFill>
        <p:spPr>
          <a:xfrm>
            <a:off x="5681662" y="1816100"/>
            <a:ext cx="914401" cy="9144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1" name="Picture 3" descr="Picture 3"/>
          <p:cNvPicPr>
            <a:picLocks noChangeAspect="1"/>
          </p:cNvPicPr>
          <p:nvPr/>
        </p:nvPicPr>
        <p:blipFill>
          <a:blip r:embed="rId2"/>
          <a:stretch>
            <a:fillRect/>
          </a:stretch>
        </p:blipFill>
        <p:spPr>
          <a:xfrm>
            <a:off x="1042987" y="939800"/>
            <a:ext cx="4264026" cy="2794000"/>
          </a:xfrm>
          <a:prstGeom prst="rect">
            <a:avLst/>
          </a:prstGeom>
          <a:ln w="12700">
            <a:miter lim="400000"/>
          </a:ln>
        </p:spPr>
      </p:pic>
      <p:pic>
        <p:nvPicPr>
          <p:cNvPr id="1102" name="Picture 7" descr="Picture 7"/>
          <p:cNvPicPr>
            <a:picLocks noChangeAspect="1"/>
          </p:cNvPicPr>
          <p:nvPr/>
        </p:nvPicPr>
        <p:blipFill>
          <a:blip r:embed="rId3"/>
          <a:stretch>
            <a:fillRect/>
          </a:stretch>
        </p:blipFill>
        <p:spPr>
          <a:xfrm>
            <a:off x="2724150" y="3214688"/>
            <a:ext cx="5167313" cy="2908301"/>
          </a:xfrm>
          <a:prstGeom prst="rect">
            <a:avLst/>
          </a:prstGeom>
          <a:ln w="12700">
            <a:miter lim="400000"/>
          </a:ln>
        </p:spPr>
      </p:pic>
      <p:pic>
        <p:nvPicPr>
          <p:cNvPr id="1103" name="Picture 9" descr="Picture 9"/>
          <p:cNvPicPr>
            <a:picLocks noChangeAspect="1"/>
          </p:cNvPicPr>
          <p:nvPr/>
        </p:nvPicPr>
        <p:blipFill>
          <a:blip r:embed="rId4"/>
          <a:stretch>
            <a:fillRect/>
          </a:stretch>
        </p:blipFill>
        <p:spPr>
          <a:xfrm>
            <a:off x="6016625" y="1450975"/>
            <a:ext cx="4264025" cy="2841625"/>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 name="EQUITY ZONE"/>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EQUITY ZONE</a:t>
            </a:r>
          </a:p>
        </p:txBody>
      </p:sp>
      <p:sp>
        <p:nvSpPr>
          <p:cNvPr id="1369"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70" name="Helps community leaders in areas impacted by institutionalized racism to create long-lasting change"/>
          <p:cNvSpPr txBox="1"/>
          <p:nvPr/>
        </p:nvSpPr>
        <p:spPr>
          <a:xfrm>
            <a:off x="428624" y="2451100"/>
            <a:ext cx="2747965" cy="2216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7716" indent="-17716" defTabSz="850391">
              <a:spcBef>
                <a:spcPts val="900"/>
              </a:spcBef>
              <a:defRPr sz="2300">
                <a:solidFill>
                  <a:srgbClr val="1A151F"/>
                </a:solidFill>
                <a:latin typeface="Helvetica Neue"/>
                <a:ea typeface="Helvetica Neue"/>
                <a:cs typeface="Helvetica Neue"/>
                <a:sym typeface="Helvetica Neue"/>
              </a:defRPr>
            </a:lvl1pPr>
          </a:lstStyle>
          <a:p>
            <a:pPr marL="17716" marR="0" lvl="0" indent="-17716" algn="l" defTabSz="850391" rtl="0" eaLnBrk="1" fontAlgn="auto" latinLnBrk="0" hangingPunct="0">
              <a:lnSpc>
                <a:spcPct val="100000"/>
              </a:lnSpc>
              <a:spcBef>
                <a:spcPts val="9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Helps community leaders in areas impacted by institutionalized racism to create long-lasting change</a:t>
            </a:r>
          </a:p>
        </p:txBody>
      </p:sp>
      <p:sp>
        <p:nvSpPr>
          <p:cNvPr id="1371" name="HUMANLEVEL"/>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rgbClr val="26A7EC"/>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26A7EC"/>
                </a:solidFill>
                <a:effectLst/>
                <a:uLnTx/>
                <a:uFillTx/>
                <a:latin typeface="Helvetica Neue"/>
                <a:ea typeface="Helvetica Neue"/>
                <a:cs typeface="Helvetica Neue"/>
                <a:sym typeface="Helvetica Neue"/>
              </a:rPr>
              <a:t>HUMANLEVEL</a:t>
            </a:r>
          </a:p>
        </p:txBody>
      </p:sp>
      <p:sp>
        <p:nvSpPr>
          <p:cNvPr id="1372" name="Freeform 6"/>
          <p:cNvSpPr/>
          <p:nvPr/>
        </p:nvSpPr>
        <p:spPr>
          <a:xfrm>
            <a:off x="3731316" y="878683"/>
            <a:ext cx="8032378" cy="5168894"/>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 name="GLOCALLY GROUNDED"/>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GLOCALLY GROUNDED</a:t>
            </a:r>
          </a:p>
        </p:txBody>
      </p:sp>
      <p:sp>
        <p:nvSpPr>
          <p:cNvPr id="1377"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78" name="Produced a collection inspired by small businesses in Austin, San Francisco and New York"/>
          <p:cNvSpPr txBox="1"/>
          <p:nvPr/>
        </p:nvSpPr>
        <p:spPr>
          <a:xfrm>
            <a:off x="428624" y="2451100"/>
            <a:ext cx="2747965" cy="2216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8096" indent="-18096" defTabSz="868680">
              <a:spcBef>
                <a:spcPts val="900"/>
              </a:spcBef>
              <a:defRPr sz="2300">
                <a:solidFill>
                  <a:srgbClr val="1A151F"/>
                </a:solidFill>
                <a:latin typeface="Helvetica Neue"/>
                <a:ea typeface="Helvetica Neue"/>
                <a:cs typeface="Helvetica Neue"/>
                <a:sym typeface="Helvetica Neue"/>
              </a:defRPr>
            </a:lvl1pPr>
          </a:lstStyle>
          <a:p>
            <a:pPr marL="18096" marR="0" lvl="0" indent="-18096" algn="l" defTabSz="868680" rtl="0" eaLnBrk="1" fontAlgn="auto" latinLnBrk="0" hangingPunct="0">
              <a:lnSpc>
                <a:spcPct val="100000"/>
              </a:lnSpc>
              <a:spcBef>
                <a:spcPts val="9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Produced a collection inspired by small businesses in Austin, San Francisco and New York</a:t>
            </a:r>
          </a:p>
        </p:txBody>
      </p:sp>
      <p:sp>
        <p:nvSpPr>
          <p:cNvPr id="1379" name="YELP &amp; CHASING PAPER"/>
          <p:cNvSpPr txBox="1"/>
          <p:nvPr/>
        </p:nvSpPr>
        <p:spPr>
          <a:xfrm>
            <a:off x="382588" y="1481835"/>
            <a:ext cx="3203576" cy="878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marL="18287" indent="-18287" defTabSz="877822">
              <a:lnSpc>
                <a:spcPct val="90000"/>
              </a:lnSpc>
              <a:spcBef>
                <a:spcPts val="900"/>
              </a:spcBef>
              <a:defRPr sz="2700" b="1" cap="all">
                <a:solidFill>
                  <a:srgbClr val="26A7EC"/>
                </a:solidFill>
                <a:latin typeface="Helvetica Neue"/>
                <a:ea typeface="Helvetica Neue"/>
                <a:cs typeface="Helvetica Neue"/>
                <a:sym typeface="Helvetica Neue"/>
              </a:defRPr>
            </a:lvl1pPr>
          </a:lstStyle>
          <a:p>
            <a:pPr marL="18287" marR="0" lvl="0" indent="-18287" algn="l" defTabSz="877822" rtl="0" eaLnBrk="1" fontAlgn="auto" latinLnBrk="0" hangingPunct="0">
              <a:lnSpc>
                <a:spcPct val="90000"/>
              </a:lnSpc>
              <a:spcBef>
                <a:spcPts val="900"/>
              </a:spcBef>
              <a:spcAft>
                <a:spcPts val="0"/>
              </a:spcAft>
              <a:buClrTx/>
              <a:buSzTx/>
              <a:buFontTx/>
              <a:buNone/>
              <a:tabLst/>
              <a:defRPr/>
            </a:pPr>
            <a:r>
              <a:rPr kumimoji="0" sz="2700" b="1" i="0" u="none" strike="noStrike" kern="0" cap="all" spc="0" normalizeH="0" baseline="0" noProof="0">
                <a:ln>
                  <a:noFill/>
                </a:ln>
                <a:solidFill>
                  <a:srgbClr val="26A7EC"/>
                </a:solidFill>
                <a:effectLst/>
                <a:uLnTx/>
                <a:uFillTx/>
                <a:latin typeface="Helvetica Neue"/>
                <a:ea typeface="Helvetica Neue"/>
                <a:cs typeface="Helvetica Neue"/>
                <a:sym typeface="Helvetica Neue"/>
              </a:rPr>
              <a:t>YELP &amp; CHASING PAPER</a:t>
            </a:r>
          </a:p>
        </p:txBody>
      </p:sp>
      <p:sp>
        <p:nvSpPr>
          <p:cNvPr id="1380" name="Freeform 6"/>
          <p:cNvSpPr/>
          <p:nvPr/>
        </p:nvSpPr>
        <p:spPr>
          <a:xfrm>
            <a:off x="3877232" y="810423"/>
            <a:ext cx="7801876" cy="5425454"/>
          </a:xfrm>
          <a:custGeom>
            <a:avLst/>
            <a:gdLst/>
            <a:ahLst/>
            <a:cxnLst>
              <a:cxn ang="0">
                <a:pos x="wd2" y="hd2"/>
              </a:cxn>
              <a:cxn ang="5400000">
                <a:pos x="wd2" y="hd2"/>
              </a:cxn>
              <a:cxn ang="10800000">
                <a:pos x="wd2" y="hd2"/>
              </a:cxn>
              <a:cxn ang="16200000">
                <a:pos x="wd2" y="hd2"/>
              </a:cxn>
            </a:cxnLst>
            <a:rect l="0" t="0" r="r" b="b"/>
            <a:pathLst>
              <a:path w="21404" h="20728" extrusionOk="0">
                <a:moveTo>
                  <a:pt x="5442" y="868"/>
                </a:moveTo>
                <a:cubicBezTo>
                  <a:pt x="6936" y="845"/>
                  <a:pt x="10850" y="1440"/>
                  <a:pt x="12582" y="1348"/>
                </a:cubicBezTo>
                <a:cubicBezTo>
                  <a:pt x="14313" y="1257"/>
                  <a:pt x="14732" y="468"/>
                  <a:pt x="15832" y="320"/>
                </a:cubicBezTo>
                <a:cubicBezTo>
                  <a:pt x="16931" y="171"/>
                  <a:pt x="18269" y="-389"/>
                  <a:pt x="19180" y="457"/>
                </a:cubicBezTo>
                <a:cubicBezTo>
                  <a:pt x="20091" y="1302"/>
                  <a:pt x="21035" y="3645"/>
                  <a:pt x="21297" y="5394"/>
                </a:cubicBezTo>
                <a:cubicBezTo>
                  <a:pt x="21560" y="7142"/>
                  <a:pt x="21322" y="9417"/>
                  <a:pt x="20756" y="10948"/>
                </a:cubicBezTo>
                <a:cubicBezTo>
                  <a:pt x="20189" y="12480"/>
                  <a:pt x="18704" y="13028"/>
                  <a:pt x="17900" y="14582"/>
                </a:cubicBezTo>
                <a:cubicBezTo>
                  <a:pt x="17096" y="16137"/>
                  <a:pt x="17087" y="19337"/>
                  <a:pt x="15930" y="20274"/>
                </a:cubicBezTo>
                <a:cubicBezTo>
                  <a:pt x="14773" y="21211"/>
                  <a:pt x="12549" y="20445"/>
                  <a:pt x="10957" y="20205"/>
                </a:cubicBezTo>
                <a:cubicBezTo>
                  <a:pt x="9365" y="19965"/>
                  <a:pt x="7724" y="18971"/>
                  <a:pt x="6378" y="18834"/>
                </a:cubicBezTo>
                <a:cubicBezTo>
                  <a:pt x="5032" y="18697"/>
                  <a:pt x="3727" y="19531"/>
                  <a:pt x="2882" y="19382"/>
                </a:cubicBezTo>
                <a:cubicBezTo>
                  <a:pt x="2036" y="19234"/>
                  <a:pt x="1667" y="18811"/>
                  <a:pt x="1306" y="17942"/>
                </a:cubicBezTo>
                <a:cubicBezTo>
                  <a:pt x="945" y="17074"/>
                  <a:pt x="928" y="15268"/>
                  <a:pt x="715" y="14171"/>
                </a:cubicBezTo>
                <a:cubicBezTo>
                  <a:pt x="502" y="13074"/>
                  <a:pt x="91" y="12285"/>
                  <a:pt x="26" y="11360"/>
                </a:cubicBezTo>
                <a:cubicBezTo>
                  <a:pt x="-40" y="10434"/>
                  <a:pt x="9" y="9817"/>
                  <a:pt x="321" y="8617"/>
                </a:cubicBezTo>
                <a:cubicBezTo>
                  <a:pt x="633" y="7417"/>
                  <a:pt x="1347" y="5348"/>
                  <a:pt x="1897" y="4160"/>
                </a:cubicBezTo>
                <a:cubicBezTo>
                  <a:pt x="2447" y="2971"/>
                  <a:pt x="3038" y="2045"/>
                  <a:pt x="3620" y="1485"/>
                </a:cubicBezTo>
                <a:cubicBezTo>
                  <a:pt x="4203" y="925"/>
                  <a:pt x="3948" y="891"/>
                  <a:pt x="5442" y="868"/>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LOCALE MORALE"/>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LOCALE MORALE</a:t>
            </a:r>
          </a:p>
        </p:txBody>
      </p:sp>
      <p:sp>
        <p:nvSpPr>
          <p:cNvPr id="1385"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386" name="‚Uplifting Retford’ event encouraged citizens to exercise"/>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‚Uplifting Retford’ event encouraged citizens to exercise </a:t>
            </a:r>
          </a:p>
        </p:txBody>
      </p:sp>
      <p:sp>
        <p:nvSpPr>
          <p:cNvPr id="1387" name="ASICS &amp; MIND"/>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rgbClr val="26A7EC"/>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26A7EC"/>
                </a:solidFill>
                <a:effectLst/>
                <a:uLnTx/>
                <a:uFillTx/>
                <a:latin typeface="Helvetica Neue"/>
                <a:ea typeface="Helvetica Neue"/>
                <a:cs typeface="Helvetica Neue"/>
                <a:sym typeface="Helvetica Neue"/>
              </a:rPr>
              <a:t>ASICS &amp; MIND</a:t>
            </a:r>
          </a:p>
        </p:txBody>
      </p:sp>
      <p:sp>
        <p:nvSpPr>
          <p:cNvPr id="1388" name="Freeform 6"/>
          <p:cNvSpPr/>
          <p:nvPr/>
        </p:nvSpPr>
        <p:spPr>
          <a:xfrm>
            <a:off x="4185762" y="1052052"/>
            <a:ext cx="7538404" cy="4841591"/>
          </a:xfrm>
          <a:custGeom>
            <a:avLst/>
            <a:gdLst/>
            <a:ahLst/>
            <a:cxnLst>
              <a:cxn ang="0">
                <a:pos x="wd2" y="hd2"/>
              </a:cxn>
              <a:cxn ang="5400000">
                <a:pos x="wd2" y="hd2"/>
              </a:cxn>
              <a:cxn ang="10800000">
                <a:pos x="wd2" y="hd2"/>
              </a:cxn>
              <a:cxn ang="16200000">
                <a:pos x="wd2" y="hd2"/>
              </a:cxn>
            </a:cxnLst>
            <a:rect l="0" t="0" r="r" b="b"/>
            <a:pathLst>
              <a:path w="21427" h="21434" extrusionOk="0">
                <a:moveTo>
                  <a:pt x="5195" y="1540"/>
                </a:moveTo>
                <a:cubicBezTo>
                  <a:pt x="5648" y="1969"/>
                  <a:pt x="6232" y="3380"/>
                  <a:pt x="6849" y="3625"/>
                </a:cubicBezTo>
                <a:cubicBezTo>
                  <a:pt x="7466" y="3870"/>
                  <a:pt x="7860" y="3431"/>
                  <a:pt x="8897" y="3012"/>
                </a:cubicBezTo>
                <a:cubicBezTo>
                  <a:pt x="9934" y="2593"/>
                  <a:pt x="11785" y="1611"/>
                  <a:pt x="13071" y="1110"/>
                </a:cubicBezTo>
                <a:cubicBezTo>
                  <a:pt x="14357" y="609"/>
                  <a:pt x="15618" y="68"/>
                  <a:pt x="16615" y="6"/>
                </a:cubicBezTo>
                <a:cubicBezTo>
                  <a:pt x="17613" y="-55"/>
                  <a:pt x="18440" y="323"/>
                  <a:pt x="19057" y="742"/>
                </a:cubicBezTo>
                <a:cubicBezTo>
                  <a:pt x="19674" y="1161"/>
                  <a:pt x="19930" y="1621"/>
                  <a:pt x="20317" y="2521"/>
                </a:cubicBezTo>
                <a:cubicBezTo>
                  <a:pt x="20704" y="3421"/>
                  <a:pt x="21242" y="4770"/>
                  <a:pt x="21380" y="6140"/>
                </a:cubicBezTo>
                <a:cubicBezTo>
                  <a:pt x="21518" y="7510"/>
                  <a:pt x="21328" y="9319"/>
                  <a:pt x="21144" y="10740"/>
                </a:cubicBezTo>
                <a:cubicBezTo>
                  <a:pt x="20960" y="12161"/>
                  <a:pt x="20612" y="13520"/>
                  <a:pt x="20278" y="14665"/>
                </a:cubicBezTo>
                <a:cubicBezTo>
                  <a:pt x="19943" y="15810"/>
                  <a:pt x="19575" y="16761"/>
                  <a:pt x="19136" y="17609"/>
                </a:cubicBezTo>
                <a:cubicBezTo>
                  <a:pt x="18696" y="18458"/>
                  <a:pt x="18302" y="19173"/>
                  <a:pt x="17639" y="19756"/>
                </a:cubicBezTo>
                <a:cubicBezTo>
                  <a:pt x="16976" y="20339"/>
                  <a:pt x="15992" y="20840"/>
                  <a:pt x="15158" y="21105"/>
                </a:cubicBezTo>
                <a:cubicBezTo>
                  <a:pt x="14325" y="21371"/>
                  <a:pt x="13583" y="21545"/>
                  <a:pt x="12638" y="21351"/>
                </a:cubicBezTo>
                <a:cubicBezTo>
                  <a:pt x="11693" y="21157"/>
                  <a:pt x="10222" y="20247"/>
                  <a:pt x="9487" y="19940"/>
                </a:cubicBezTo>
                <a:cubicBezTo>
                  <a:pt x="8752" y="19633"/>
                  <a:pt x="8614" y="19531"/>
                  <a:pt x="8227" y="19511"/>
                </a:cubicBezTo>
                <a:cubicBezTo>
                  <a:pt x="7840" y="19490"/>
                  <a:pt x="7525" y="19654"/>
                  <a:pt x="7164" y="19817"/>
                </a:cubicBezTo>
                <a:cubicBezTo>
                  <a:pt x="6803" y="19981"/>
                  <a:pt x="6462" y="20482"/>
                  <a:pt x="6061" y="20492"/>
                </a:cubicBezTo>
                <a:cubicBezTo>
                  <a:pt x="5661" y="20502"/>
                  <a:pt x="5438" y="20451"/>
                  <a:pt x="4762" y="19879"/>
                </a:cubicBezTo>
                <a:cubicBezTo>
                  <a:pt x="4086" y="19306"/>
                  <a:pt x="2727" y="17967"/>
                  <a:pt x="2005" y="17057"/>
                </a:cubicBezTo>
                <a:cubicBezTo>
                  <a:pt x="1283" y="16148"/>
                  <a:pt x="758" y="15299"/>
                  <a:pt x="430" y="14420"/>
                </a:cubicBezTo>
                <a:cubicBezTo>
                  <a:pt x="102" y="13541"/>
                  <a:pt x="-82" y="12948"/>
                  <a:pt x="36" y="11783"/>
                </a:cubicBezTo>
                <a:cubicBezTo>
                  <a:pt x="154" y="10617"/>
                  <a:pt x="627" y="9023"/>
                  <a:pt x="1139" y="7428"/>
                </a:cubicBezTo>
                <a:cubicBezTo>
                  <a:pt x="1651" y="5833"/>
                  <a:pt x="2609" y="3278"/>
                  <a:pt x="3108" y="2214"/>
                </a:cubicBezTo>
                <a:cubicBezTo>
                  <a:pt x="3607" y="1151"/>
                  <a:pt x="3764" y="1141"/>
                  <a:pt x="4132" y="1049"/>
                </a:cubicBezTo>
                <a:cubicBezTo>
                  <a:pt x="4499" y="957"/>
                  <a:pt x="4742" y="1110"/>
                  <a:pt x="5195" y="1540"/>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 name="Picture 4" descr="Picture 4"/>
          <p:cNvPicPr>
            <a:picLocks noChangeAspect="1"/>
          </p:cNvPicPr>
          <p:nvPr/>
        </p:nvPicPr>
        <p:blipFill>
          <a:blip r:embed="rId3">
            <a:alphaModFix amt="21000"/>
          </a:blip>
          <a:srcRect t="2077" b="1702"/>
          <a:stretch>
            <a:fillRect/>
          </a:stretch>
        </p:blipFill>
        <p:spPr>
          <a:xfrm>
            <a:off x="-46038" y="0"/>
            <a:ext cx="12238039" cy="6858000"/>
          </a:xfrm>
          <a:prstGeom prst="rect">
            <a:avLst/>
          </a:prstGeom>
          <a:ln w="12700">
            <a:miter lim="400000"/>
          </a:ln>
        </p:spPr>
      </p:pic>
      <p:sp>
        <p:nvSpPr>
          <p:cNvPr id="1393" name="TextBox 3"/>
          <p:cNvSpPr txBox="1"/>
          <p:nvPr/>
        </p:nvSpPr>
        <p:spPr>
          <a:xfrm>
            <a:off x="1093469" y="2151061"/>
            <a:ext cx="10005062" cy="2565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Your strategy to help consumer </a:t>
            </a:r>
            <a:r>
              <a:rPr kumimoji="0" sz="4000" b="1" i="0" u="none" strike="noStrike" kern="0" cap="none" spc="0" normalizeH="0" baseline="0" noProof="0">
                <a:ln>
                  <a:noFill/>
                </a:ln>
                <a:solidFill>
                  <a:srgbClr val="26A7EC"/>
                </a:solidFill>
                <a:effectLst/>
                <a:uLnTx/>
                <a:uFillTx/>
                <a:latin typeface="Helvetica Neue"/>
                <a:ea typeface="Helvetica Neue"/>
                <a:cs typeface="Helvetica Neue"/>
                <a:sym typeface="Helvetica Neue"/>
              </a:rPr>
              <a:t>localize</a:t>
            </a: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Equity Zone</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Glocally Grounded</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Locale Morale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7" name="Picture 2" descr="Picture 2"/>
          <p:cNvPicPr>
            <a:picLocks/>
          </p:cNvPicPr>
          <p:nvPr/>
        </p:nvPicPr>
        <p:blipFill>
          <a:blip r:embed="rId3"/>
          <a:stretch>
            <a:fillRect/>
          </a:stretch>
        </p:blipFill>
        <p:spPr>
          <a:xfrm>
            <a:off x="2780518" y="113517"/>
            <a:ext cx="6630963" cy="6630964"/>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3" name="Text Placeholder 2"/>
          <p:cNvGrpSpPr/>
          <p:nvPr/>
        </p:nvGrpSpPr>
        <p:grpSpPr>
          <a:xfrm>
            <a:off x="847725" y="690562"/>
            <a:ext cx="8774577" cy="4965701"/>
            <a:chOff x="0" y="0"/>
            <a:chExt cx="8774576" cy="4965700"/>
          </a:xfrm>
        </p:grpSpPr>
        <p:sp>
          <p:nvSpPr>
            <p:cNvPr id="1401" name="Rechteck"/>
            <p:cNvSpPr/>
            <p:nvPr/>
          </p:nvSpPr>
          <p:spPr>
            <a:xfrm>
              <a:off x="0" y="0"/>
              <a:ext cx="8774577"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402" name="The amount of money raised by companies related to the metaverse increased to USD 10.3 billion, up from USD 5.9 billion in 2020."/>
            <p:cNvSpPr txBox="1"/>
            <p:nvPr/>
          </p:nvSpPr>
          <p:spPr>
            <a:xfrm>
              <a:off x="47625" y="47625"/>
              <a:ext cx="8679327" cy="4282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3B3838"/>
                  </a:solidFill>
                  <a:latin typeface="Helvetica Neue"/>
                  <a:ea typeface="Helvetica Neue"/>
                  <a:cs typeface="Helvetica Neue"/>
                  <a:sym typeface="Helvetica Neue"/>
                </a:defRPr>
              </a:pP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The amount of money raised by companies </a:t>
              </a:r>
              <a:r>
                <a:rPr kumimoji="0" sz="39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related to the metaverse</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 increased to </a:t>
              </a:r>
              <a:r>
                <a:rPr kumimoji="0" sz="39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USD 10.3 billion</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 up from USD 5.9 billion in 2020.</a:t>
              </a:r>
            </a:p>
          </p:txBody>
        </p:sp>
      </p:grpSp>
      <p:grpSp>
        <p:nvGrpSpPr>
          <p:cNvPr id="1406" name="Rectangle 2"/>
          <p:cNvGrpSpPr/>
          <p:nvPr/>
        </p:nvGrpSpPr>
        <p:grpSpPr>
          <a:xfrm>
            <a:off x="847725" y="5118100"/>
            <a:ext cx="3638550" cy="1058863"/>
            <a:chOff x="0" y="0"/>
            <a:chExt cx="3638550" cy="1058862"/>
          </a:xfrm>
        </p:grpSpPr>
        <p:sp>
          <p:nvSpPr>
            <p:cNvPr id="1404" name="Rechteck"/>
            <p:cNvSpPr/>
            <p:nvPr/>
          </p:nvSpPr>
          <p:spPr>
            <a:xfrm>
              <a:off x="0" y="0"/>
              <a:ext cx="3638550" cy="1058863"/>
            </a:xfrm>
            <a:prstGeom prst="rect">
              <a:avLst/>
            </a:prstGeom>
            <a:gradFill flip="none" rotWithShape="1">
              <a:gsLst>
                <a:gs pos="0">
                  <a:srgbClr val="D18EEC"/>
                </a:gs>
                <a:gs pos="100000">
                  <a:srgbClr val="D077ED"/>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405" name="Crunchbase,…"/>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Crunchbase,</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0" name="Picture 2" descr="Picture 2"/>
          <p:cNvPicPr>
            <a:picLocks noChangeAspect="1"/>
          </p:cNvPicPr>
          <p:nvPr/>
        </p:nvPicPr>
        <p:blipFill>
          <a:blip r:embed="rId3"/>
          <a:stretch>
            <a:fillRect/>
          </a:stretch>
        </p:blipFill>
        <p:spPr>
          <a:xfrm>
            <a:off x="0" y="-635000"/>
            <a:ext cx="12192000" cy="8128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6" name="Text Placeholder 2"/>
          <p:cNvGrpSpPr/>
          <p:nvPr/>
        </p:nvGrpSpPr>
        <p:grpSpPr>
          <a:xfrm>
            <a:off x="847725" y="690562"/>
            <a:ext cx="7290435" cy="4965701"/>
            <a:chOff x="0" y="0"/>
            <a:chExt cx="7290434" cy="4965700"/>
          </a:xfrm>
        </p:grpSpPr>
        <p:sp>
          <p:nvSpPr>
            <p:cNvPr id="1414" name="Rechteck"/>
            <p:cNvSpPr/>
            <p:nvPr/>
          </p:nvSpPr>
          <p:spPr>
            <a:xfrm>
              <a:off x="0" y="0"/>
              <a:ext cx="7290435" cy="4965700"/>
            </a:xfrm>
            <a:prstGeom prst="rect">
              <a:avLst/>
            </a:prstGeom>
            <a:noFill/>
            <a:ln w="95250" cap="flat">
              <a:solidFill>
                <a:srgbClr val="17151D"/>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10000"/>
                </a:lnSpc>
                <a:spcBef>
                  <a:spcPts val="300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415" name="81% of global consumers think that a brand's digital presence is as important as its in-store presence."/>
            <p:cNvSpPr txBox="1"/>
            <p:nvPr/>
          </p:nvSpPr>
          <p:spPr>
            <a:xfrm>
              <a:off x="47625" y="47625"/>
              <a:ext cx="7195185" cy="4282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9706" tIns="539706" rIns="539706" bIns="539706" numCol="1" anchor="t">
              <a:spAutoFit/>
            </a:bodyPr>
            <a:lstStyle/>
            <a:p>
              <a:pPr marL="0" marR="0" lvl="0" indent="0" algn="l" defTabSz="914400" rtl="0" eaLnBrk="1" fontAlgn="auto" latinLnBrk="0" hangingPunct="0">
                <a:lnSpc>
                  <a:spcPct val="110000"/>
                </a:lnSpc>
                <a:spcBef>
                  <a:spcPts val="3000"/>
                </a:spcBef>
                <a:spcAft>
                  <a:spcPts val="0"/>
                </a:spcAft>
                <a:buClrTx/>
                <a:buSzTx/>
                <a:buFontTx/>
                <a:buNone/>
                <a:tabLst/>
                <a:defRPr sz="3900" b="1">
                  <a:solidFill>
                    <a:srgbClr val="D167F2"/>
                  </a:solidFill>
                  <a:latin typeface="Helvetica Neue"/>
                  <a:ea typeface="Helvetica Neue"/>
                  <a:cs typeface="Helvetica Neue"/>
                  <a:sym typeface="Helvetica Neue"/>
                </a:defRPr>
              </a:pPr>
              <a:r>
                <a:rPr kumimoji="0" sz="39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81% </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of global consumers think that a brand's </a:t>
              </a:r>
              <a:r>
                <a:rPr kumimoji="0" sz="39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digital presence is as important</a:t>
              </a:r>
              <a:r>
                <a:rPr kumimoji="0" sz="39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 as its in-store presence.</a:t>
              </a:r>
            </a:p>
          </p:txBody>
        </p:sp>
      </p:grpSp>
      <p:grpSp>
        <p:nvGrpSpPr>
          <p:cNvPr id="1419" name="Rectangle 2"/>
          <p:cNvGrpSpPr/>
          <p:nvPr/>
        </p:nvGrpSpPr>
        <p:grpSpPr>
          <a:xfrm>
            <a:off x="847725" y="5118100"/>
            <a:ext cx="3638550" cy="1058863"/>
            <a:chOff x="0" y="0"/>
            <a:chExt cx="3638550" cy="1058862"/>
          </a:xfrm>
        </p:grpSpPr>
        <p:sp>
          <p:nvSpPr>
            <p:cNvPr id="1417" name="Rechteck"/>
            <p:cNvSpPr/>
            <p:nvPr/>
          </p:nvSpPr>
          <p:spPr>
            <a:xfrm>
              <a:off x="0" y="0"/>
              <a:ext cx="3638550" cy="1058863"/>
            </a:xfrm>
            <a:prstGeom prst="rect">
              <a:avLst/>
            </a:prstGeom>
            <a:gradFill flip="none" rotWithShape="1">
              <a:gsLst>
                <a:gs pos="0">
                  <a:srgbClr val="D18EEC"/>
                </a:gs>
                <a:gs pos="100000">
                  <a:srgbClr val="D077ED"/>
                </a:gs>
              </a:gsLst>
              <a:lin ang="5400000" scaled="0"/>
            </a:gradFill>
            <a:ln w="95250" cap="flat">
              <a:solidFill>
                <a:srgbClr val="17151D"/>
              </a:solidFill>
              <a:prstDash val="solid"/>
              <a:miter lim="800000"/>
            </a:ln>
            <a:effectLst/>
          </p:spPr>
          <p:txBody>
            <a:bodyPr wrap="square" lIns="45719" tIns="45719" rIns="45719" bIns="45719" numCol="1" anchor="ctr">
              <a:noAutofit/>
            </a:bodyPr>
            <a:lstStyle/>
            <a:p>
              <a:pPr marL="0" marR="0" lvl="0" indent="0" algn="l" defTabSz="912812"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Calibri"/>
                <a:cs typeface="Calibri"/>
                <a:sym typeface="Calibri"/>
              </a:endParaRPr>
            </a:p>
          </p:txBody>
        </p:sp>
        <p:sp>
          <p:nvSpPr>
            <p:cNvPr id="1418" name="Pew Research,…"/>
            <p:cNvSpPr txBox="1"/>
            <p:nvPr/>
          </p:nvSpPr>
          <p:spPr>
            <a:xfrm>
              <a:off x="361729" y="182413"/>
              <a:ext cx="3183518" cy="69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Pew Research,</a:t>
              </a:r>
              <a:endParaRPr kumimoji="0" sz="2800" b="1" i="0" u="none" strike="noStrike" kern="0" cap="none" spc="0" normalizeH="0" baseline="0" noProof="0">
                <a:ln>
                  <a:noFill/>
                </a:ln>
                <a:solidFill>
                  <a:srgbClr val="17151D"/>
                </a:solidFill>
                <a:effectLst/>
                <a:uLnTx/>
                <a:uFillTx/>
                <a:latin typeface="Helvetica Neue"/>
                <a:ea typeface="Helvetica Neue"/>
                <a:cs typeface="Helvetica Neue"/>
                <a:sym typeface="Helvetica Neue"/>
              </a:endParaRPr>
            </a:p>
            <a:p>
              <a:pPr marL="0" marR="0" lvl="0" indent="0" algn="l" defTabSz="912812" rtl="0" eaLnBrk="1" fontAlgn="auto" latinLnBrk="0" hangingPunct="0">
                <a:lnSpc>
                  <a:spcPct val="100000"/>
                </a:lnSpc>
                <a:spcBef>
                  <a:spcPts val="0"/>
                </a:spcBef>
                <a:spcAft>
                  <a:spcPts val="0"/>
                </a:spcAft>
                <a:buClrTx/>
                <a:buSzTx/>
                <a:buFontTx/>
                <a:buNone/>
                <a:tabLst/>
                <a:defRPr sz="1900" b="1">
                  <a:solidFill>
                    <a:srgbClr val="17151D"/>
                  </a:solidFill>
                  <a:latin typeface="Helvetica Neue"/>
                  <a:ea typeface="Helvetica Neue"/>
                  <a:cs typeface="Helvetica Neue"/>
                  <a:sym typeface="Helvetica Neue"/>
                </a:defRPr>
              </a:pPr>
              <a:r>
                <a:rPr kumimoji="0" sz="1900" b="1" i="0" u="none" strike="noStrike" kern="0" cap="none" spc="0" normalizeH="0" baseline="0" noProof="0">
                  <a:ln>
                    <a:noFill/>
                  </a:ln>
                  <a:solidFill>
                    <a:srgbClr val="17151D"/>
                  </a:solidFill>
                  <a:effectLst/>
                  <a:uLnTx/>
                  <a:uFillTx/>
                  <a:latin typeface="Helvetica Neue"/>
                  <a:ea typeface="Helvetica Neue"/>
                  <a:cs typeface="Helvetica Neue"/>
                  <a:sym typeface="Helvetica Neue"/>
                </a:rPr>
                <a:t>2021</a:t>
              </a:r>
            </a:p>
          </p:txBody>
        </p:sp>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 name="Picture 5" descr="Picture 5"/>
          <p:cNvPicPr>
            <a:picLocks/>
          </p:cNvPicPr>
          <p:nvPr/>
        </p:nvPicPr>
        <p:blipFill>
          <a:blip r:embed="rId3"/>
          <a:stretch>
            <a:fillRect/>
          </a:stretch>
        </p:blipFill>
        <p:spPr>
          <a:xfrm>
            <a:off x="4300537" y="2081213"/>
            <a:ext cx="3590926" cy="2695576"/>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7" name="Text Placeholder 1"/>
          <p:cNvSpPr txBox="1"/>
          <p:nvPr/>
        </p:nvSpPr>
        <p:spPr>
          <a:xfrm>
            <a:off x="1644332" y="3132138"/>
            <a:ext cx="8901749" cy="9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sz="5400" b="1" spc="200">
                <a:latin typeface="Helvetica Neue"/>
                <a:ea typeface="Helvetica Neue"/>
                <a:cs typeface="Helvetica Neue"/>
                <a:sym typeface="Helvetica Neue"/>
              </a:defRPr>
            </a:lvl1pPr>
          </a:lstStyle>
          <a:p>
            <a:pPr marL="0" marR="0" lvl="0" indent="0" algn="ctr" defTabSz="914400" rtl="0" eaLnBrk="1" fontAlgn="auto" latinLnBrk="0" hangingPunct="0">
              <a:lnSpc>
                <a:spcPct val="80000"/>
              </a:lnSpc>
              <a:spcBef>
                <a:spcPts val="0"/>
              </a:spcBef>
              <a:spcAft>
                <a:spcPts val="0"/>
              </a:spcAft>
              <a:buClrTx/>
              <a:buSzTx/>
              <a:buFontTx/>
              <a:buNone/>
              <a:tabLst/>
              <a:defRPr/>
            </a:pPr>
            <a:r>
              <a:rPr kumimoji="0" sz="5400" b="1" i="0" u="none" strike="noStrike" kern="0" cap="none" spc="200" normalizeH="0" baseline="0" noProof="0">
                <a:ln>
                  <a:noFill/>
                </a:ln>
                <a:solidFill>
                  <a:srgbClr val="000000"/>
                </a:solidFill>
                <a:effectLst/>
                <a:uLnTx/>
                <a:uFillTx/>
                <a:latin typeface="Helvetica Neue"/>
                <a:ea typeface="Helvetica Neue"/>
                <a:cs typeface="Helvetica Neue"/>
                <a:sym typeface="Helvetica Neue"/>
              </a:rPr>
              <a:t>METAPHYSICAL</a:t>
            </a:r>
          </a:p>
        </p:txBody>
      </p:sp>
      <p:sp>
        <p:nvSpPr>
          <p:cNvPr id="1428" name="Straight Connector 8"/>
          <p:cNvSpPr/>
          <p:nvPr/>
        </p:nvSpPr>
        <p:spPr>
          <a:xfrm>
            <a:off x="3956050" y="4268787"/>
            <a:ext cx="4365626" cy="1"/>
          </a:xfrm>
          <a:prstGeom prst="line">
            <a:avLst/>
          </a:prstGeom>
          <a:ln w="381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29" name="Text Placeholder 2"/>
          <p:cNvSpPr txBox="1"/>
          <p:nvPr/>
        </p:nvSpPr>
        <p:spPr>
          <a:xfrm>
            <a:off x="3916044" y="4435475"/>
            <a:ext cx="4359912" cy="43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ts val="2800"/>
              </a:lnSpc>
              <a:defRPr sz="2000" b="1">
                <a:latin typeface="Helvetica Neue"/>
                <a:ea typeface="Helvetica Neue"/>
                <a:cs typeface="Helvetica Neue"/>
                <a:sym typeface="Helvetica Neue"/>
              </a:defRPr>
            </a:lvl1pPr>
          </a:lstStyle>
          <a:p>
            <a:pPr marL="0" marR="0" lvl="0" indent="0" algn="ctr" defTabSz="914400" rtl="0" eaLnBrk="1" fontAlgn="auto" latinLnBrk="0" hangingPunct="0">
              <a:lnSpc>
                <a:spcPts val="28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An evolved internet</a:t>
            </a:r>
          </a:p>
        </p:txBody>
      </p:sp>
      <p:pic>
        <p:nvPicPr>
          <p:cNvPr id="1430" name="Picture 7" descr="Picture 7"/>
          <p:cNvPicPr>
            <a:picLocks noChangeAspect="1"/>
          </p:cNvPicPr>
          <p:nvPr/>
        </p:nvPicPr>
        <p:blipFill>
          <a:blip r:embed="rId4"/>
          <a:stretch>
            <a:fillRect/>
          </a:stretch>
        </p:blipFill>
        <p:spPr>
          <a:xfrm>
            <a:off x="5637212" y="1816100"/>
            <a:ext cx="914401" cy="914400"/>
          </a:xfrm>
          <a:prstGeom prst="rect">
            <a:avLst/>
          </a:prstGeom>
          <a:ln w="12700">
            <a:miter lim="400000"/>
          </a:ln>
        </p:spPr>
      </p:pic>
      <p:sp>
        <p:nvSpPr>
          <p:cNvPr id="1431" name="Rectangle 5"/>
          <p:cNvSpPr/>
          <p:nvPr/>
        </p:nvSpPr>
        <p:spPr>
          <a:xfrm>
            <a:off x="-1" y="0"/>
            <a:ext cx="271465" cy="6858000"/>
          </a:xfrm>
          <a:prstGeom prst="rect">
            <a:avLst/>
          </a:prstGeom>
          <a:solidFill>
            <a:srgbClr val="D161F1"/>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 name="Picture 6" descr="Picture 6"/>
          <p:cNvPicPr>
            <a:picLocks/>
          </p:cNvPicPr>
          <p:nvPr/>
        </p:nvPicPr>
        <p:blipFill>
          <a:blip r:embed="rId2"/>
          <a:stretch>
            <a:fillRect/>
          </a:stretch>
        </p:blipFill>
        <p:spPr>
          <a:xfrm>
            <a:off x="-2070100" y="-727075"/>
            <a:ext cx="4891088" cy="2747964"/>
          </a:xfrm>
          <a:prstGeom prst="rect">
            <a:avLst/>
          </a:prstGeom>
          <a:ln w="12700">
            <a:miter lim="400000"/>
          </a:ln>
        </p:spPr>
      </p:pic>
      <p:pic>
        <p:nvPicPr>
          <p:cNvPr id="1106" name="Picture 7" descr="Picture 7"/>
          <p:cNvPicPr>
            <a:picLocks/>
          </p:cNvPicPr>
          <p:nvPr/>
        </p:nvPicPr>
        <p:blipFill>
          <a:blip r:embed="rId2"/>
          <a:stretch>
            <a:fillRect/>
          </a:stretch>
        </p:blipFill>
        <p:spPr>
          <a:xfrm>
            <a:off x="-142875" y="3429000"/>
            <a:ext cx="3897313" cy="2190750"/>
          </a:xfrm>
          <a:prstGeom prst="rect">
            <a:avLst/>
          </a:prstGeom>
          <a:ln w="12700">
            <a:miter lim="400000"/>
          </a:ln>
        </p:spPr>
      </p:pic>
      <p:pic>
        <p:nvPicPr>
          <p:cNvPr id="1107" name="Picture 8" descr="Picture 8"/>
          <p:cNvPicPr>
            <a:picLocks/>
          </p:cNvPicPr>
          <p:nvPr/>
        </p:nvPicPr>
        <p:blipFill>
          <a:blip r:embed="rId2"/>
          <a:stretch>
            <a:fillRect/>
          </a:stretch>
        </p:blipFill>
        <p:spPr>
          <a:xfrm>
            <a:off x="5751512" y="808037"/>
            <a:ext cx="2894013" cy="1625601"/>
          </a:xfrm>
          <a:prstGeom prst="rect">
            <a:avLst/>
          </a:prstGeom>
          <a:ln w="12700">
            <a:miter lim="400000"/>
          </a:ln>
        </p:spPr>
      </p:pic>
      <p:pic>
        <p:nvPicPr>
          <p:cNvPr id="1108" name="Picture 9" descr="Picture 9"/>
          <p:cNvPicPr>
            <a:picLocks/>
          </p:cNvPicPr>
          <p:nvPr/>
        </p:nvPicPr>
        <p:blipFill>
          <a:blip r:embed="rId2"/>
          <a:stretch>
            <a:fillRect/>
          </a:stretch>
        </p:blipFill>
        <p:spPr>
          <a:xfrm>
            <a:off x="2603500" y="2616200"/>
            <a:ext cx="2371725" cy="1331913"/>
          </a:xfrm>
          <a:prstGeom prst="rect">
            <a:avLst/>
          </a:prstGeom>
          <a:ln w="12700">
            <a:miter lim="400000"/>
          </a:ln>
        </p:spPr>
      </p:pic>
      <p:pic>
        <p:nvPicPr>
          <p:cNvPr id="1109" name="Picture 10" descr="Picture 10"/>
          <p:cNvPicPr>
            <a:picLocks/>
          </p:cNvPicPr>
          <p:nvPr/>
        </p:nvPicPr>
        <p:blipFill>
          <a:blip r:embed="rId2"/>
          <a:stretch>
            <a:fillRect/>
          </a:stretch>
        </p:blipFill>
        <p:spPr>
          <a:xfrm>
            <a:off x="9053513" y="2395538"/>
            <a:ext cx="1514476" cy="850901"/>
          </a:xfrm>
          <a:prstGeom prst="rect">
            <a:avLst/>
          </a:prstGeom>
          <a:ln w="12700">
            <a:miter lim="400000"/>
          </a:ln>
        </p:spPr>
      </p:pic>
      <p:pic>
        <p:nvPicPr>
          <p:cNvPr id="1110" name="Picture 11" descr="Picture 11"/>
          <p:cNvPicPr>
            <a:picLocks/>
          </p:cNvPicPr>
          <p:nvPr/>
        </p:nvPicPr>
        <p:blipFill>
          <a:blip r:embed="rId2"/>
          <a:stretch>
            <a:fillRect/>
          </a:stretch>
        </p:blipFill>
        <p:spPr>
          <a:xfrm>
            <a:off x="3060700" y="-506413"/>
            <a:ext cx="4748213" cy="2668589"/>
          </a:xfrm>
          <a:prstGeom prst="rect">
            <a:avLst/>
          </a:prstGeom>
          <a:ln w="12700">
            <a:miter lim="400000"/>
          </a:ln>
        </p:spPr>
      </p:pic>
      <p:pic>
        <p:nvPicPr>
          <p:cNvPr id="1111" name="Picture 12" descr="Picture 12"/>
          <p:cNvPicPr>
            <a:picLocks/>
          </p:cNvPicPr>
          <p:nvPr/>
        </p:nvPicPr>
        <p:blipFill>
          <a:blip r:embed="rId2"/>
          <a:stretch>
            <a:fillRect/>
          </a:stretch>
        </p:blipFill>
        <p:spPr>
          <a:xfrm>
            <a:off x="3203575" y="5008562"/>
            <a:ext cx="2894014" cy="1627188"/>
          </a:xfrm>
          <a:prstGeom prst="rect">
            <a:avLst/>
          </a:prstGeom>
          <a:ln w="12700">
            <a:miter lim="400000"/>
          </a:ln>
        </p:spPr>
      </p:pic>
      <p:pic>
        <p:nvPicPr>
          <p:cNvPr id="1112" name="Picture 13" descr="Picture 13"/>
          <p:cNvPicPr>
            <a:picLocks/>
          </p:cNvPicPr>
          <p:nvPr/>
        </p:nvPicPr>
        <p:blipFill>
          <a:blip r:embed="rId2"/>
          <a:stretch>
            <a:fillRect/>
          </a:stretch>
        </p:blipFill>
        <p:spPr>
          <a:xfrm>
            <a:off x="5362575" y="3254375"/>
            <a:ext cx="5524500" cy="3105150"/>
          </a:xfrm>
          <a:prstGeom prst="rect">
            <a:avLst/>
          </a:prstGeom>
          <a:ln w="12700">
            <a:miter lim="400000"/>
          </a:ln>
        </p:spPr>
      </p:pic>
      <p:pic>
        <p:nvPicPr>
          <p:cNvPr id="1113" name="Picture 14" descr="Picture 14"/>
          <p:cNvPicPr>
            <a:picLocks/>
          </p:cNvPicPr>
          <p:nvPr/>
        </p:nvPicPr>
        <p:blipFill>
          <a:blip r:embed="rId2"/>
          <a:stretch>
            <a:fillRect/>
          </a:stretch>
        </p:blipFill>
        <p:spPr>
          <a:xfrm>
            <a:off x="9810750" y="869950"/>
            <a:ext cx="3770313" cy="2119314"/>
          </a:xfrm>
          <a:prstGeom prst="rect">
            <a:avLst/>
          </a:prstGeom>
          <a:ln w="12700">
            <a:miter lim="400000"/>
          </a:ln>
        </p:spPr>
      </p:pic>
      <p:pic>
        <p:nvPicPr>
          <p:cNvPr id="1114" name="Picture 15" descr="Picture 15"/>
          <p:cNvPicPr>
            <a:picLocks/>
          </p:cNvPicPr>
          <p:nvPr/>
        </p:nvPicPr>
        <p:blipFill>
          <a:blip r:embed="rId2"/>
          <a:stretch>
            <a:fillRect/>
          </a:stretch>
        </p:blipFill>
        <p:spPr>
          <a:xfrm>
            <a:off x="11006138" y="5156200"/>
            <a:ext cx="2371726" cy="1331913"/>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 name="YOU-TOPIA"/>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YOU-TOPIA</a:t>
            </a:r>
          </a:p>
        </p:txBody>
      </p:sp>
      <p:sp>
        <p:nvSpPr>
          <p:cNvPr id="1436"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37" name="Makes it easy for anyone to create, trade and wear digital fashion – no 3D design skills required"/>
          <p:cNvSpPr txBox="1"/>
          <p:nvPr/>
        </p:nvSpPr>
        <p:spPr>
          <a:xfrm>
            <a:off x="428624" y="2451100"/>
            <a:ext cx="2747965" cy="2216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7906" indent="-17906" defTabSz="859536">
              <a:spcBef>
                <a:spcPts val="900"/>
              </a:spcBef>
              <a:defRPr sz="2300">
                <a:solidFill>
                  <a:srgbClr val="1A151F"/>
                </a:solidFill>
                <a:latin typeface="Helvetica Neue"/>
                <a:ea typeface="Helvetica Neue"/>
                <a:cs typeface="Helvetica Neue"/>
                <a:sym typeface="Helvetica Neue"/>
              </a:defRPr>
            </a:lvl1pPr>
          </a:lstStyle>
          <a:p>
            <a:pPr marL="17906" marR="0" lvl="0" indent="-17906" algn="l" defTabSz="859536" rtl="0" eaLnBrk="1" fontAlgn="auto" latinLnBrk="0" hangingPunct="0">
              <a:lnSpc>
                <a:spcPct val="100000"/>
              </a:lnSpc>
              <a:spcBef>
                <a:spcPts val="9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Makes it easy for anyone to create, trade and wear digital fashion – no 3D design skills required</a:t>
            </a:r>
          </a:p>
        </p:txBody>
      </p:sp>
      <p:sp>
        <p:nvSpPr>
          <p:cNvPr id="1438" name="THE FABRICANT STUDIO"/>
          <p:cNvSpPr txBox="1"/>
          <p:nvPr/>
        </p:nvSpPr>
        <p:spPr>
          <a:xfrm>
            <a:off x="382588" y="1481835"/>
            <a:ext cx="3203576" cy="878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marL="18669" indent="-18669" defTabSz="896111">
              <a:lnSpc>
                <a:spcPct val="90000"/>
              </a:lnSpc>
              <a:spcBef>
                <a:spcPts val="900"/>
              </a:spcBef>
              <a:defRPr sz="2700" b="1" cap="all">
                <a:solidFill>
                  <a:srgbClr val="D161F1"/>
                </a:solidFill>
                <a:latin typeface="Helvetica Neue"/>
                <a:ea typeface="Helvetica Neue"/>
                <a:cs typeface="Helvetica Neue"/>
                <a:sym typeface="Helvetica Neue"/>
              </a:defRPr>
            </a:lvl1pPr>
          </a:lstStyle>
          <a:p>
            <a:pPr marL="18669" marR="0" lvl="0" indent="-18669" algn="l" defTabSz="896111" rtl="0" eaLnBrk="1" fontAlgn="auto" latinLnBrk="0" hangingPunct="0">
              <a:lnSpc>
                <a:spcPct val="90000"/>
              </a:lnSpc>
              <a:spcBef>
                <a:spcPts val="900"/>
              </a:spcBef>
              <a:spcAft>
                <a:spcPts val="0"/>
              </a:spcAft>
              <a:buClrTx/>
              <a:buSzTx/>
              <a:buFontTx/>
              <a:buNone/>
              <a:tabLst/>
              <a:defRPr/>
            </a:pPr>
            <a:r>
              <a:rPr kumimoji="0" sz="2700" b="1" i="0" u="none" strike="noStrike" kern="0" cap="all" spc="0" normalizeH="0" baseline="0" noProof="0">
                <a:ln>
                  <a:noFill/>
                </a:ln>
                <a:solidFill>
                  <a:srgbClr val="D161F1"/>
                </a:solidFill>
                <a:effectLst/>
                <a:uLnTx/>
                <a:uFillTx/>
                <a:latin typeface="Helvetica Neue"/>
                <a:ea typeface="Helvetica Neue"/>
                <a:cs typeface="Helvetica Neue"/>
                <a:sym typeface="Helvetica Neue"/>
              </a:rPr>
              <a:t>THE FABRICANT STUDIO</a:t>
            </a:r>
          </a:p>
        </p:txBody>
      </p:sp>
      <p:sp>
        <p:nvSpPr>
          <p:cNvPr id="1439" name="Freeform 6"/>
          <p:cNvSpPr/>
          <p:nvPr/>
        </p:nvSpPr>
        <p:spPr>
          <a:xfrm>
            <a:off x="4185762" y="1052052"/>
            <a:ext cx="7538404" cy="4841591"/>
          </a:xfrm>
          <a:custGeom>
            <a:avLst/>
            <a:gdLst/>
            <a:ahLst/>
            <a:cxnLst>
              <a:cxn ang="0">
                <a:pos x="wd2" y="hd2"/>
              </a:cxn>
              <a:cxn ang="5400000">
                <a:pos x="wd2" y="hd2"/>
              </a:cxn>
              <a:cxn ang="10800000">
                <a:pos x="wd2" y="hd2"/>
              </a:cxn>
              <a:cxn ang="16200000">
                <a:pos x="wd2" y="hd2"/>
              </a:cxn>
            </a:cxnLst>
            <a:rect l="0" t="0" r="r" b="b"/>
            <a:pathLst>
              <a:path w="21427" h="21434" extrusionOk="0">
                <a:moveTo>
                  <a:pt x="5195" y="1540"/>
                </a:moveTo>
                <a:cubicBezTo>
                  <a:pt x="5648" y="1969"/>
                  <a:pt x="6232" y="3380"/>
                  <a:pt x="6849" y="3625"/>
                </a:cubicBezTo>
                <a:cubicBezTo>
                  <a:pt x="7466" y="3870"/>
                  <a:pt x="7860" y="3431"/>
                  <a:pt x="8897" y="3012"/>
                </a:cubicBezTo>
                <a:cubicBezTo>
                  <a:pt x="9934" y="2593"/>
                  <a:pt x="11785" y="1611"/>
                  <a:pt x="13071" y="1110"/>
                </a:cubicBezTo>
                <a:cubicBezTo>
                  <a:pt x="14357" y="609"/>
                  <a:pt x="15618" y="68"/>
                  <a:pt x="16615" y="6"/>
                </a:cubicBezTo>
                <a:cubicBezTo>
                  <a:pt x="17613" y="-55"/>
                  <a:pt x="18440" y="323"/>
                  <a:pt x="19057" y="742"/>
                </a:cubicBezTo>
                <a:cubicBezTo>
                  <a:pt x="19674" y="1161"/>
                  <a:pt x="19930" y="1621"/>
                  <a:pt x="20317" y="2521"/>
                </a:cubicBezTo>
                <a:cubicBezTo>
                  <a:pt x="20704" y="3421"/>
                  <a:pt x="21242" y="4770"/>
                  <a:pt x="21380" y="6140"/>
                </a:cubicBezTo>
                <a:cubicBezTo>
                  <a:pt x="21518" y="7510"/>
                  <a:pt x="21328" y="9319"/>
                  <a:pt x="21144" y="10740"/>
                </a:cubicBezTo>
                <a:cubicBezTo>
                  <a:pt x="20960" y="12161"/>
                  <a:pt x="20612" y="13520"/>
                  <a:pt x="20278" y="14665"/>
                </a:cubicBezTo>
                <a:cubicBezTo>
                  <a:pt x="19943" y="15810"/>
                  <a:pt x="19575" y="16761"/>
                  <a:pt x="19136" y="17609"/>
                </a:cubicBezTo>
                <a:cubicBezTo>
                  <a:pt x="18696" y="18458"/>
                  <a:pt x="18302" y="19173"/>
                  <a:pt x="17639" y="19756"/>
                </a:cubicBezTo>
                <a:cubicBezTo>
                  <a:pt x="16976" y="20339"/>
                  <a:pt x="15992" y="20840"/>
                  <a:pt x="15158" y="21105"/>
                </a:cubicBezTo>
                <a:cubicBezTo>
                  <a:pt x="14325" y="21371"/>
                  <a:pt x="13583" y="21545"/>
                  <a:pt x="12638" y="21351"/>
                </a:cubicBezTo>
                <a:cubicBezTo>
                  <a:pt x="11693" y="21157"/>
                  <a:pt x="10222" y="20247"/>
                  <a:pt x="9487" y="19940"/>
                </a:cubicBezTo>
                <a:cubicBezTo>
                  <a:pt x="8752" y="19633"/>
                  <a:pt x="8614" y="19531"/>
                  <a:pt x="8227" y="19511"/>
                </a:cubicBezTo>
                <a:cubicBezTo>
                  <a:pt x="7840" y="19490"/>
                  <a:pt x="7525" y="19654"/>
                  <a:pt x="7164" y="19817"/>
                </a:cubicBezTo>
                <a:cubicBezTo>
                  <a:pt x="6803" y="19981"/>
                  <a:pt x="6462" y="20482"/>
                  <a:pt x="6061" y="20492"/>
                </a:cubicBezTo>
                <a:cubicBezTo>
                  <a:pt x="5661" y="20502"/>
                  <a:pt x="5438" y="20451"/>
                  <a:pt x="4762" y="19879"/>
                </a:cubicBezTo>
                <a:cubicBezTo>
                  <a:pt x="4086" y="19306"/>
                  <a:pt x="2727" y="17967"/>
                  <a:pt x="2005" y="17057"/>
                </a:cubicBezTo>
                <a:cubicBezTo>
                  <a:pt x="1283" y="16148"/>
                  <a:pt x="758" y="15299"/>
                  <a:pt x="430" y="14420"/>
                </a:cubicBezTo>
                <a:cubicBezTo>
                  <a:pt x="102" y="13541"/>
                  <a:pt x="-82" y="12948"/>
                  <a:pt x="36" y="11783"/>
                </a:cubicBezTo>
                <a:cubicBezTo>
                  <a:pt x="154" y="10617"/>
                  <a:pt x="627" y="9023"/>
                  <a:pt x="1139" y="7428"/>
                </a:cubicBezTo>
                <a:cubicBezTo>
                  <a:pt x="1651" y="5833"/>
                  <a:pt x="2609" y="3278"/>
                  <a:pt x="3108" y="2214"/>
                </a:cubicBezTo>
                <a:cubicBezTo>
                  <a:pt x="3607" y="1151"/>
                  <a:pt x="3764" y="1141"/>
                  <a:pt x="4132" y="1049"/>
                </a:cubicBezTo>
                <a:cubicBezTo>
                  <a:pt x="4499" y="957"/>
                  <a:pt x="4742" y="1110"/>
                  <a:pt x="5195" y="1540"/>
                </a:cubicBezTo>
                <a:close/>
              </a:path>
            </a:pathLst>
          </a:custGeom>
          <a:blipFill>
            <a:blip r:embed="rId3"/>
            <a:stretch>
              <a:fillRect r="-24178" b="-24178"/>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 name="PSYCH-E"/>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PSYCH-E</a:t>
            </a:r>
          </a:p>
        </p:txBody>
      </p:sp>
      <p:sp>
        <p:nvSpPr>
          <p:cNvPr id="1445"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46" name="Video game treatment for kids with ADHD to improve attention function"/>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dirty="0">
                <a:ln>
                  <a:noFill/>
                </a:ln>
                <a:solidFill>
                  <a:srgbClr val="1A151F"/>
                </a:solidFill>
                <a:effectLst/>
                <a:uLnTx/>
                <a:uFillTx/>
                <a:latin typeface="Helvetica Neue"/>
                <a:ea typeface="Helvetica Neue"/>
                <a:cs typeface="Helvetica Neue"/>
                <a:sym typeface="Helvetica Neue"/>
              </a:rPr>
              <a:t>Video game treatment for kids with ADHD to improve attention function</a:t>
            </a:r>
          </a:p>
        </p:txBody>
      </p:sp>
      <p:sp>
        <p:nvSpPr>
          <p:cNvPr id="1447" name="ENDEAVORRX"/>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9050" indent="-19050">
              <a:lnSpc>
                <a:spcPct val="90000"/>
              </a:lnSpc>
              <a:spcBef>
                <a:spcPts val="1000"/>
              </a:spcBef>
              <a:defRPr sz="2700" b="1" cap="all">
                <a:solidFill>
                  <a:srgbClr val="D161F1"/>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90000"/>
              </a:lnSpc>
              <a:spcBef>
                <a:spcPts val="1000"/>
              </a:spcBef>
              <a:spcAft>
                <a:spcPts val="0"/>
              </a:spcAft>
              <a:buClrTx/>
              <a:buSzTx/>
              <a:buFontTx/>
              <a:buNone/>
              <a:tabLst/>
              <a:defRPr/>
            </a:pPr>
            <a:r>
              <a:rPr kumimoji="0" sz="2700" b="1" i="0" u="none" strike="noStrike" kern="0" cap="all" spc="0" normalizeH="0" baseline="0" noProof="0">
                <a:ln>
                  <a:noFill/>
                </a:ln>
                <a:solidFill>
                  <a:srgbClr val="D161F1"/>
                </a:solidFill>
                <a:effectLst/>
                <a:uLnTx/>
                <a:uFillTx/>
                <a:latin typeface="Helvetica Neue"/>
                <a:ea typeface="Helvetica Neue"/>
                <a:cs typeface="Helvetica Neue"/>
                <a:sym typeface="Helvetica Neue"/>
              </a:rPr>
              <a:t>ENDEAVORRX</a:t>
            </a:r>
          </a:p>
        </p:txBody>
      </p:sp>
      <p:sp>
        <p:nvSpPr>
          <p:cNvPr id="1448" name="Freeform 7"/>
          <p:cNvSpPr/>
          <p:nvPr/>
        </p:nvSpPr>
        <p:spPr>
          <a:xfrm>
            <a:off x="3731316" y="878683"/>
            <a:ext cx="8032378" cy="5168894"/>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 name="PORTALS OF POSSIBILITY"/>
          <p:cNvSpPr txBox="1"/>
          <p:nvPr/>
        </p:nvSpPr>
        <p:spPr>
          <a:xfrm>
            <a:off x="428625" y="514533"/>
            <a:ext cx="3203575" cy="326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defTabSz="912812">
              <a:defRPr sz="1600" b="1">
                <a:solidFill>
                  <a:srgbClr val="423630"/>
                </a:solidFill>
                <a:latin typeface="Helvetica Neue"/>
                <a:ea typeface="Helvetica Neue"/>
                <a:cs typeface="Helvetica Neue"/>
                <a:sym typeface="Helvetica Neue"/>
              </a:defRPr>
            </a:lvl1pPr>
          </a:lstStyle>
          <a:p>
            <a:pPr marL="0" marR="0" lvl="0" indent="0" algn="l" defTabSz="912812"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423630"/>
                </a:solidFill>
                <a:effectLst/>
                <a:uLnTx/>
                <a:uFillTx/>
                <a:latin typeface="Helvetica Neue"/>
                <a:ea typeface="Helvetica Neue"/>
                <a:cs typeface="Helvetica Neue"/>
                <a:sym typeface="Helvetica Neue"/>
              </a:rPr>
              <a:t>PORTALS OF POSSIBILITY</a:t>
            </a:r>
          </a:p>
        </p:txBody>
      </p:sp>
      <p:sp>
        <p:nvSpPr>
          <p:cNvPr id="1453" name="Linie"/>
          <p:cNvSpPr/>
          <p:nvPr/>
        </p:nvSpPr>
        <p:spPr>
          <a:xfrm>
            <a:off x="466725" y="919162"/>
            <a:ext cx="2755901" cy="1"/>
          </a:xfrm>
          <a:prstGeom prst="line">
            <a:avLst/>
          </a:prstGeom>
          <a:ln w="25400">
            <a:solidFill>
              <a:srgbClr val="1A151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54" name="CareersCraft hosted on Minecraft is designed to help students identify their strengths"/>
          <p:cNvSpPr txBox="1"/>
          <p:nvPr/>
        </p:nvSpPr>
        <p:spPr>
          <a:xfrm>
            <a:off x="428624" y="2451100"/>
            <a:ext cx="2747965" cy="2024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19050" indent="-19050">
              <a:spcBef>
                <a:spcPts val="1000"/>
              </a:spcBef>
              <a:defRPr sz="2300">
                <a:solidFill>
                  <a:srgbClr val="1A151F"/>
                </a:solidFill>
                <a:latin typeface="Helvetica Neue"/>
                <a:ea typeface="Helvetica Neue"/>
                <a:cs typeface="Helvetica Neue"/>
                <a:sym typeface="Helvetica Neue"/>
              </a:defRPr>
            </a:lvl1pPr>
          </a:lstStyle>
          <a:p>
            <a:pPr marL="19050" marR="0" lvl="0" indent="-19050" algn="l" defTabSz="914400" rtl="0" eaLnBrk="1" fontAlgn="auto" latinLnBrk="0" hangingPunct="0">
              <a:lnSpc>
                <a:spcPct val="100000"/>
              </a:lnSpc>
              <a:spcBef>
                <a:spcPts val="1000"/>
              </a:spcBef>
              <a:spcAft>
                <a:spcPts val="0"/>
              </a:spcAft>
              <a:buClrTx/>
              <a:buSzTx/>
              <a:buFontTx/>
              <a:buNone/>
              <a:tabLst/>
              <a:defRPr/>
            </a:pPr>
            <a:r>
              <a:rPr kumimoji="0" sz="2300" b="0" i="0" u="none" strike="noStrike" kern="0" cap="none" spc="0" normalizeH="0" baseline="0" noProof="0">
                <a:ln>
                  <a:noFill/>
                </a:ln>
                <a:solidFill>
                  <a:srgbClr val="1A151F"/>
                </a:solidFill>
                <a:effectLst/>
                <a:uLnTx/>
                <a:uFillTx/>
                <a:latin typeface="Helvetica Neue"/>
                <a:ea typeface="Helvetica Neue"/>
                <a:cs typeface="Helvetica Neue"/>
                <a:sym typeface="Helvetica Neue"/>
              </a:rPr>
              <a:t>CareersCraft hosted on Minecraft is designed to help students identify their strengths</a:t>
            </a:r>
          </a:p>
        </p:txBody>
      </p:sp>
      <p:sp>
        <p:nvSpPr>
          <p:cNvPr id="1455" name="CAREER WALES"/>
          <p:cNvSpPr txBox="1"/>
          <p:nvPr/>
        </p:nvSpPr>
        <p:spPr>
          <a:xfrm>
            <a:off x="382587" y="1517651"/>
            <a:ext cx="2840039" cy="84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marL="18859" indent="-18859" defTabSz="905255">
              <a:lnSpc>
                <a:spcPct val="90000"/>
              </a:lnSpc>
              <a:spcBef>
                <a:spcPts val="900"/>
              </a:spcBef>
              <a:defRPr sz="2700" b="1" cap="all">
                <a:solidFill>
                  <a:srgbClr val="D161F1"/>
                </a:solidFill>
                <a:latin typeface="Helvetica Neue"/>
                <a:ea typeface="Helvetica Neue"/>
                <a:cs typeface="Helvetica Neue"/>
                <a:sym typeface="Helvetica Neue"/>
              </a:defRPr>
            </a:lvl1pPr>
          </a:lstStyle>
          <a:p>
            <a:pPr marL="18859" marR="0" lvl="0" indent="-18859" algn="l" defTabSz="905255" rtl="0" eaLnBrk="1" fontAlgn="auto" latinLnBrk="0" hangingPunct="0">
              <a:lnSpc>
                <a:spcPct val="90000"/>
              </a:lnSpc>
              <a:spcBef>
                <a:spcPts val="900"/>
              </a:spcBef>
              <a:spcAft>
                <a:spcPts val="0"/>
              </a:spcAft>
              <a:buClrTx/>
              <a:buSzTx/>
              <a:buFontTx/>
              <a:buNone/>
              <a:tabLst/>
              <a:defRPr/>
            </a:pPr>
            <a:r>
              <a:rPr kumimoji="0" sz="2700" b="1" i="0" u="none" strike="noStrike" kern="0" cap="all" spc="0" normalizeH="0" baseline="0" noProof="0">
                <a:ln>
                  <a:noFill/>
                </a:ln>
                <a:solidFill>
                  <a:srgbClr val="D161F1"/>
                </a:solidFill>
                <a:effectLst/>
                <a:uLnTx/>
                <a:uFillTx/>
                <a:latin typeface="Helvetica Neue"/>
                <a:ea typeface="Helvetica Neue"/>
                <a:cs typeface="Helvetica Neue"/>
                <a:sym typeface="Helvetica Neue"/>
              </a:rPr>
              <a:t>CAREER WALES</a:t>
            </a:r>
          </a:p>
        </p:txBody>
      </p:sp>
      <p:sp>
        <p:nvSpPr>
          <p:cNvPr id="1456" name="Freeform 6"/>
          <p:cNvSpPr/>
          <p:nvPr/>
        </p:nvSpPr>
        <p:spPr>
          <a:xfrm>
            <a:off x="3877232" y="810423"/>
            <a:ext cx="7801876" cy="5425454"/>
          </a:xfrm>
          <a:custGeom>
            <a:avLst/>
            <a:gdLst/>
            <a:ahLst/>
            <a:cxnLst>
              <a:cxn ang="0">
                <a:pos x="wd2" y="hd2"/>
              </a:cxn>
              <a:cxn ang="5400000">
                <a:pos x="wd2" y="hd2"/>
              </a:cxn>
              <a:cxn ang="10800000">
                <a:pos x="wd2" y="hd2"/>
              </a:cxn>
              <a:cxn ang="16200000">
                <a:pos x="wd2" y="hd2"/>
              </a:cxn>
            </a:cxnLst>
            <a:rect l="0" t="0" r="r" b="b"/>
            <a:pathLst>
              <a:path w="21404" h="20728" extrusionOk="0">
                <a:moveTo>
                  <a:pt x="5442" y="868"/>
                </a:moveTo>
                <a:cubicBezTo>
                  <a:pt x="6936" y="845"/>
                  <a:pt x="10850" y="1440"/>
                  <a:pt x="12582" y="1348"/>
                </a:cubicBezTo>
                <a:cubicBezTo>
                  <a:pt x="14313" y="1257"/>
                  <a:pt x="14732" y="468"/>
                  <a:pt x="15832" y="320"/>
                </a:cubicBezTo>
                <a:cubicBezTo>
                  <a:pt x="16931" y="171"/>
                  <a:pt x="18269" y="-389"/>
                  <a:pt x="19180" y="457"/>
                </a:cubicBezTo>
                <a:cubicBezTo>
                  <a:pt x="20091" y="1302"/>
                  <a:pt x="21035" y="3645"/>
                  <a:pt x="21297" y="5394"/>
                </a:cubicBezTo>
                <a:cubicBezTo>
                  <a:pt x="21560" y="7142"/>
                  <a:pt x="21322" y="9417"/>
                  <a:pt x="20756" y="10948"/>
                </a:cubicBezTo>
                <a:cubicBezTo>
                  <a:pt x="20189" y="12480"/>
                  <a:pt x="18704" y="13028"/>
                  <a:pt x="17900" y="14582"/>
                </a:cubicBezTo>
                <a:cubicBezTo>
                  <a:pt x="17096" y="16137"/>
                  <a:pt x="17087" y="19337"/>
                  <a:pt x="15930" y="20274"/>
                </a:cubicBezTo>
                <a:cubicBezTo>
                  <a:pt x="14773" y="21211"/>
                  <a:pt x="12549" y="20445"/>
                  <a:pt x="10957" y="20205"/>
                </a:cubicBezTo>
                <a:cubicBezTo>
                  <a:pt x="9365" y="19965"/>
                  <a:pt x="7724" y="18971"/>
                  <a:pt x="6378" y="18834"/>
                </a:cubicBezTo>
                <a:cubicBezTo>
                  <a:pt x="5032" y="18697"/>
                  <a:pt x="3727" y="19531"/>
                  <a:pt x="2882" y="19382"/>
                </a:cubicBezTo>
                <a:cubicBezTo>
                  <a:pt x="2036" y="19234"/>
                  <a:pt x="1667" y="18811"/>
                  <a:pt x="1306" y="17942"/>
                </a:cubicBezTo>
                <a:cubicBezTo>
                  <a:pt x="945" y="17074"/>
                  <a:pt x="928" y="15268"/>
                  <a:pt x="715" y="14171"/>
                </a:cubicBezTo>
                <a:cubicBezTo>
                  <a:pt x="502" y="13074"/>
                  <a:pt x="91" y="12285"/>
                  <a:pt x="26" y="11360"/>
                </a:cubicBezTo>
                <a:cubicBezTo>
                  <a:pt x="-40" y="10434"/>
                  <a:pt x="9" y="9817"/>
                  <a:pt x="321" y="8617"/>
                </a:cubicBezTo>
                <a:cubicBezTo>
                  <a:pt x="633" y="7417"/>
                  <a:pt x="1347" y="5348"/>
                  <a:pt x="1897" y="4160"/>
                </a:cubicBezTo>
                <a:cubicBezTo>
                  <a:pt x="2447" y="2971"/>
                  <a:pt x="3038" y="2045"/>
                  <a:pt x="3620" y="1485"/>
                </a:cubicBezTo>
                <a:cubicBezTo>
                  <a:pt x="4203" y="925"/>
                  <a:pt x="3948" y="891"/>
                  <a:pt x="5442" y="868"/>
                </a:cubicBezTo>
                <a:close/>
              </a:path>
            </a:pathLst>
          </a:custGeom>
          <a:blipFill>
            <a:blip r:embed="rId3"/>
            <a:stretch>
              <a:fillRect/>
            </a:stretch>
          </a:blipFill>
          <a:ln w="12700">
            <a:miter lim="400000"/>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D161F1"/>
                </a:solidFill>
              </a:defRPr>
            </a:pPr>
            <a:endParaRPr kumimoji="0" sz="1800" b="0" i="0" u="none" strike="noStrike" kern="0" cap="none" spc="0" normalizeH="0" baseline="0" noProof="0">
              <a:ln>
                <a:noFill/>
              </a:ln>
              <a:solidFill>
                <a:srgbClr val="D161F1"/>
              </a:solidFill>
              <a:effectLst/>
              <a:uLnTx/>
              <a:uFillTx/>
              <a:latin typeface="Calibri"/>
              <a:cs typeface="Calibri"/>
              <a:sym typeface="Calibri"/>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 name="Picture 4" descr="Picture 4"/>
          <p:cNvPicPr>
            <a:picLocks noChangeAspect="1"/>
          </p:cNvPicPr>
          <p:nvPr/>
        </p:nvPicPr>
        <p:blipFill>
          <a:blip r:embed="rId3">
            <a:alphaModFix amt="21000"/>
          </a:blip>
          <a:srcRect t="2077" b="1702"/>
          <a:stretch>
            <a:fillRect/>
          </a:stretch>
        </p:blipFill>
        <p:spPr>
          <a:xfrm>
            <a:off x="-46038" y="0"/>
            <a:ext cx="12238039" cy="6858000"/>
          </a:xfrm>
          <a:prstGeom prst="rect">
            <a:avLst/>
          </a:prstGeom>
          <a:ln w="12700">
            <a:miter lim="400000"/>
          </a:ln>
        </p:spPr>
      </p:pic>
      <p:sp>
        <p:nvSpPr>
          <p:cNvPr id="1461" name="TextBox 3"/>
          <p:cNvSpPr txBox="1"/>
          <p:nvPr/>
        </p:nvSpPr>
        <p:spPr>
          <a:xfrm>
            <a:off x="732386" y="2151726"/>
            <a:ext cx="10681190" cy="2565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Your strategy to help consumer </a:t>
            </a:r>
            <a:r>
              <a:rPr kumimoji="0" sz="40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immerse</a:t>
            </a: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You-topia</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Psych-e</a:t>
            </a:r>
          </a:p>
          <a:p>
            <a:pPr marL="514350" marR="0" lvl="0" indent="-514350" algn="ctr" defTabSz="914400" rtl="0" eaLnBrk="1" fontAlgn="auto" latinLnBrk="0" hangingPunct="0">
              <a:lnSpc>
                <a:spcPct val="100000"/>
              </a:lnSpc>
              <a:spcBef>
                <a:spcPts val="0"/>
              </a:spcBef>
              <a:spcAft>
                <a:spcPts val="0"/>
              </a:spcAft>
              <a:buClrTx/>
              <a:buSzPct val="100000"/>
              <a:buFontTx/>
              <a:buAutoNum type="arabicPeriod"/>
              <a:tabLst/>
              <a:defRPr sz="4000" b="1">
                <a:solidFill>
                  <a:srgbClr val="3E3E3E"/>
                </a:solidFill>
                <a:latin typeface="Helvetica Neue"/>
                <a:ea typeface="Helvetica Neue"/>
                <a:cs typeface="Helvetica Neue"/>
                <a:sym typeface="Helvetica Neue"/>
              </a:defRPr>
            </a:pPr>
            <a:r>
              <a:rPr kumimoji="0" sz="4000" b="1" i="0" u="none" strike="noStrike" kern="0" cap="none" spc="0" normalizeH="0" baseline="0" noProof="0">
                <a:ln>
                  <a:noFill/>
                </a:ln>
                <a:solidFill>
                  <a:srgbClr val="3E3E3E"/>
                </a:solidFill>
                <a:effectLst/>
                <a:uLnTx/>
                <a:uFillTx/>
                <a:latin typeface="Helvetica Neue"/>
                <a:ea typeface="Helvetica Neue"/>
                <a:cs typeface="Helvetica Neue"/>
                <a:sym typeface="Helvetica Neue"/>
              </a:rPr>
              <a:t>Portals of Possibility</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 name="TextBox 3"/>
          <p:cNvSpPr txBox="1"/>
          <p:nvPr/>
        </p:nvSpPr>
        <p:spPr>
          <a:xfrm>
            <a:off x="2025331" y="3074986"/>
            <a:ext cx="8141336" cy="699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Did someone say </a:t>
            </a: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action</a:t>
            </a: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9" name="Picture 3" descr="Picture 3"/>
          <p:cNvPicPr>
            <a:picLocks noChangeAspect="1"/>
          </p:cNvPicPr>
          <p:nvPr/>
        </p:nvPicPr>
        <p:blipFill>
          <a:blip r:embed="rId3"/>
          <a:stretch>
            <a:fillRect/>
          </a:stretch>
        </p:blipFill>
        <p:spPr>
          <a:xfrm>
            <a:off x="575309" y="399981"/>
            <a:ext cx="11041382" cy="6058037"/>
          </a:xfrm>
          <a:prstGeom prst="rect">
            <a:avLst/>
          </a:prstGeom>
          <a:ln w="12700">
            <a:miter lim="400000"/>
          </a:ln>
        </p:spPr>
      </p:pic>
      <p:sp>
        <p:nvSpPr>
          <p:cNvPr id="1470" name="TextBox 2"/>
          <p:cNvSpPr txBox="1"/>
          <p:nvPr/>
        </p:nvSpPr>
        <p:spPr>
          <a:xfrm>
            <a:off x="1106222" y="1581393"/>
            <a:ext cx="1199373" cy="252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100" b="1">
                <a:solidFill>
                  <a:srgbClr val="D167F2"/>
                </a:solidFill>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METAPHYSICAL</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 name="Rectangle 15"/>
          <p:cNvSpPr/>
          <p:nvPr/>
        </p:nvSpPr>
        <p:spPr>
          <a:xfrm>
            <a:off x="5225143" y="526189"/>
            <a:ext cx="5952931" cy="5258792"/>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75" name="Text Placeholder 5"/>
          <p:cNvSpPr txBox="1"/>
          <p:nvPr/>
        </p:nvSpPr>
        <p:spPr>
          <a:xfrm>
            <a:off x="1252555" y="1699952"/>
            <a:ext cx="4356481" cy="3557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INSPIRATION</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FF5955"/>
                </a:solidFill>
                <a:latin typeface="Helvetica Neue"/>
                <a:ea typeface="Helvetica Neue"/>
                <a:cs typeface="Helvetica Neue"/>
                <a:sym typeface="Helvetica Neue"/>
              </a:defRPr>
            </a:pPr>
            <a:endParaRPr kumimoji="0" sz="4000" b="1" i="0" u="none" strike="noStrike" kern="0" cap="none" spc="0" normalizeH="0" baseline="0" noProof="0">
              <a:ln>
                <a:noFill/>
              </a:ln>
              <a:solidFill>
                <a:srgbClr val="FF5955"/>
              </a:solidFill>
              <a:effectLst/>
              <a:uLnTx/>
              <a:uFillTx/>
              <a:latin typeface="Helvetica Neue"/>
              <a:ea typeface="Helvetica Neue"/>
              <a:cs typeface="Helvetica Neue"/>
              <a:sym typeface="Helvetica Neue"/>
            </a:endParaRPr>
          </a:p>
          <a:p>
            <a:pPr marL="0" marR="0" lvl="0" indent="0" algn="l" defTabSz="914400" rtl="0" eaLnBrk="1" fontAlgn="auto" latinLnBrk="0" hangingPunct="0">
              <a:lnSpc>
                <a:spcPct val="100000"/>
              </a:lnSpc>
              <a:spcBef>
                <a:spcPts val="0"/>
              </a:spcBef>
              <a:spcAft>
                <a:spcPts val="0"/>
              </a:spcAft>
              <a:buClrTx/>
              <a:buSzTx/>
              <a:buFontTx/>
              <a:buNone/>
              <a:tabLst/>
              <a:defRPr sz="3600" b="1">
                <a:solidFill>
                  <a:srgbClr val="3B3838"/>
                </a:solidFill>
                <a:latin typeface="Helvetica Neue"/>
                <a:ea typeface="Helvetica Neue"/>
                <a:cs typeface="Helvetica Neue"/>
                <a:sym typeface="Helvetica Neue"/>
              </a:defRPr>
            </a:pPr>
            <a:r>
              <a:rPr kumimoji="0" sz="36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How are other businesses applying this trend?</a:t>
            </a:r>
          </a:p>
        </p:txBody>
      </p:sp>
      <p:pic>
        <p:nvPicPr>
          <p:cNvPr id="1476" name="Picture Placeholder 5" descr="Picture Placeholder 5"/>
          <p:cNvPicPr>
            <a:picLocks noChangeAspect="1"/>
          </p:cNvPicPr>
          <p:nvPr/>
        </p:nvPicPr>
        <p:blipFill>
          <a:blip r:embed="rId3"/>
          <a:srcRect l="79" r="79"/>
          <a:stretch>
            <a:fillRect/>
          </a:stretch>
        </p:blipFill>
        <p:spPr>
          <a:xfrm>
            <a:off x="5654751" y="955547"/>
            <a:ext cx="4894437" cy="4381565"/>
          </a:xfrm>
          <a:prstGeom prst="rect">
            <a:avLst/>
          </a:prstGeom>
          <a:ln w="12700">
            <a:miter lim="400000"/>
          </a:ln>
        </p:spPr>
      </p:pic>
      <p:grpSp>
        <p:nvGrpSpPr>
          <p:cNvPr id="1479" name="Group 3"/>
          <p:cNvGrpSpPr/>
          <p:nvPr/>
        </p:nvGrpSpPr>
        <p:grpSpPr>
          <a:xfrm>
            <a:off x="6226276" y="3478939"/>
            <a:ext cx="1250463" cy="1101873"/>
            <a:chOff x="0" y="0"/>
            <a:chExt cx="1250462" cy="1101871"/>
          </a:xfrm>
        </p:grpSpPr>
        <p:pic>
          <p:nvPicPr>
            <p:cNvPr id="1477" name="Picture 4" descr="Picture 4"/>
            <p:cNvPicPr>
              <a:picLocks noChangeAspect="1"/>
            </p:cNvPicPr>
            <p:nvPr/>
          </p:nvPicPr>
          <p:blipFill>
            <a:blip r:embed="rId4"/>
            <a:stretch>
              <a:fillRect/>
            </a:stretch>
          </p:blipFill>
          <p:spPr>
            <a:xfrm>
              <a:off x="0" y="0"/>
              <a:ext cx="1250463" cy="1101872"/>
            </a:xfrm>
            <a:prstGeom prst="rect">
              <a:avLst/>
            </a:prstGeom>
            <a:ln w="12700" cap="flat">
              <a:noFill/>
              <a:miter lim="400000"/>
            </a:ln>
            <a:effectLst>
              <a:outerShdw blurRad="254000" dist="190500" dir="6900000" rotWithShape="0">
                <a:srgbClr val="203864">
                  <a:alpha val="20000"/>
                </a:srgbClr>
              </a:outerShdw>
            </a:effectLst>
          </p:spPr>
        </p:pic>
        <p:sp>
          <p:nvSpPr>
            <p:cNvPr id="1478" name="Rectangle 5"/>
            <p:cNvSpPr txBox="1"/>
            <p:nvPr/>
          </p:nvSpPr>
          <p:spPr>
            <a:xfrm>
              <a:off x="51607" y="259490"/>
              <a:ext cx="977367" cy="567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3F352D"/>
                  </a:solidFill>
                  <a:effectLst/>
                  <a:uLnTx/>
                  <a:uFillTx/>
                  <a:latin typeface="Helvetica Neue"/>
                  <a:ea typeface="Helvetica Neue"/>
                  <a:cs typeface="Helvetica Neue"/>
                  <a:sym typeface="Helvetica Neue"/>
                </a:rPr>
                <a:t>THE FABRICANT STUDIO</a:t>
              </a:r>
            </a:p>
          </p:txBody>
        </p:sp>
      </p:grpSp>
      <p:grpSp>
        <p:nvGrpSpPr>
          <p:cNvPr id="1482" name="Group 7"/>
          <p:cNvGrpSpPr/>
          <p:nvPr/>
        </p:nvGrpSpPr>
        <p:grpSpPr>
          <a:xfrm>
            <a:off x="7588545" y="3945471"/>
            <a:ext cx="1250463" cy="1101873"/>
            <a:chOff x="0" y="0"/>
            <a:chExt cx="1250462" cy="1101871"/>
          </a:xfrm>
        </p:grpSpPr>
        <p:pic>
          <p:nvPicPr>
            <p:cNvPr id="1480" name="Picture 8" descr="Picture 8"/>
            <p:cNvPicPr>
              <a:picLocks noChangeAspect="1"/>
            </p:cNvPicPr>
            <p:nvPr/>
          </p:nvPicPr>
          <p:blipFill>
            <a:blip r:embed="rId4"/>
            <a:stretch>
              <a:fillRect/>
            </a:stretch>
          </p:blipFill>
          <p:spPr>
            <a:xfrm>
              <a:off x="0" y="0"/>
              <a:ext cx="1250463" cy="1101872"/>
            </a:xfrm>
            <a:prstGeom prst="rect">
              <a:avLst/>
            </a:prstGeom>
            <a:ln w="12700" cap="flat">
              <a:noFill/>
              <a:miter lim="400000"/>
            </a:ln>
            <a:effectLst>
              <a:outerShdw blurRad="254000" dist="190500" dir="6900000" rotWithShape="0">
                <a:srgbClr val="203864">
                  <a:alpha val="20000"/>
                </a:srgbClr>
              </a:outerShdw>
            </a:effectLst>
          </p:spPr>
        </p:pic>
        <p:sp>
          <p:nvSpPr>
            <p:cNvPr id="1481" name="Rectangle 9"/>
            <p:cNvSpPr txBox="1"/>
            <p:nvPr/>
          </p:nvSpPr>
          <p:spPr>
            <a:xfrm>
              <a:off x="51607" y="471810"/>
              <a:ext cx="977367" cy="276086"/>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ENDEAVORRX</a:t>
              </a:r>
              <a:endParaRPr kumimoji="0" sz="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nvGrpSpPr>
          <p:cNvPr id="1485" name="Group 11"/>
          <p:cNvGrpSpPr/>
          <p:nvPr/>
        </p:nvGrpSpPr>
        <p:grpSpPr>
          <a:xfrm>
            <a:off x="8782863" y="3292328"/>
            <a:ext cx="1250463" cy="1101873"/>
            <a:chOff x="0" y="0"/>
            <a:chExt cx="1250462" cy="1101871"/>
          </a:xfrm>
        </p:grpSpPr>
        <p:pic>
          <p:nvPicPr>
            <p:cNvPr id="1483" name="Picture 12" descr="Picture 12"/>
            <p:cNvPicPr>
              <a:picLocks noChangeAspect="1"/>
            </p:cNvPicPr>
            <p:nvPr/>
          </p:nvPicPr>
          <p:blipFill>
            <a:blip r:embed="rId4"/>
            <a:stretch>
              <a:fillRect/>
            </a:stretch>
          </p:blipFill>
          <p:spPr>
            <a:xfrm>
              <a:off x="0" y="0"/>
              <a:ext cx="1250463" cy="1101872"/>
            </a:xfrm>
            <a:prstGeom prst="rect">
              <a:avLst/>
            </a:prstGeom>
            <a:ln w="12700" cap="flat">
              <a:noFill/>
              <a:miter lim="400000"/>
            </a:ln>
            <a:effectLst>
              <a:outerShdw blurRad="254000" dist="190500" dir="6900000" rotWithShape="0">
                <a:srgbClr val="203864">
                  <a:alpha val="20000"/>
                </a:srgbClr>
              </a:outerShdw>
            </a:effectLst>
          </p:spPr>
        </p:pic>
        <p:sp>
          <p:nvSpPr>
            <p:cNvPr id="1484" name="Rectangle 13"/>
            <p:cNvSpPr txBox="1"/>
            <p:nvPr/>
          </p:nvSpPr>
          <p:spPr>
            <a:xfrm>
              <a:off x="51607" y="354740"/>
              <a:ext cx="977367" cy="3765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CAREER WALES</a:t>
              </a:r>
            </a:p>
          </p:txBody>
        </p:sp>
      </p:gr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 name="Text Placeholder 5"/>
          <p:cNvSpPr txBox="1"/>
          <p:nvPr/>
        </p:nvSpPr>
        <p:spPr>
          <a:xfrm>
            <a:off x="1252555" y="1388803"/>
            <a:ext cx="4356481" cy="4180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BASIC </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HUMAN NEEDS</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FF5955"/>
                </a:solidFill>
                <a:latin typeface="Helvetica Neue"/>
                <a:ea typeface="Helvetica Neue"/>
                <a:cs typeface="Helvetica Neue"/>
                <a:sym typeface="Helvetica Neue"/>
              </a:defRPr>
            </a:pPr>
            <a:endParaRPr kumimoji="0" sz="4000" b="1" i="0" u="none" strike="noStrike" kern="0" cap="none" spc="0" normalizeH="0" baseline="0" noProof="0">
              <a:ln>
                <a:noFill/>
              </a:ln>
              <a:solidFill>
                <a:srgbClr val="FF5955"/>
              </a:solidFill>
              <a:effectLst/>
              <a:uLnTx/>
              <a:uFillTx/>
              <a:latin typeface="Helvetica Neue"/>
              <a:ea typeface="Helvetica Neue"/>
              <a:cs typeface="Helvetica Neue"/>
              <a:sym typeface="Helvetica Neue"/>
            </a:endParaRPr>
          </a:p>
          <a:p>
            <a:pPr marL="0" marR="0" lvl="0" indent="0" algn="l" defTabSz="914400" rtl="0" eaLnBrk="1" fontAlgn="auto" latinLnBrk="0" hangingPunct="0">
              <a:lnSpc>
                <a:spcPct val="100000"/>
              </a:lnSpc>
              <a:spcBef>
                <a:spcPts val="0"/>
              </a:spcBef>
              <a:spcAft>
                <a:spcPts val="0"/>
              </a:spcAft>
              <a:buClrTx/>
              <a:buSzTx/>
              <a:buFontTx/>
              <a:buNone/>
              <a:tabLst/>
              <a:defRPr sz="3600" b="1">
                <a:solidFill>
                  <a:srgbClr val="3B3838"/>
                </a:solidFill>
                <a:latin typeface="Helvetica Neue"/>
                <a:ea typeface="Helvetica Neue"/>
                <a:cs typeface="Helvetica Neue"/>
                <a:sym typeface="Helvetica Neue"/>
              </a:defRPr>
            </a:pPr>
            <a:r>
              <a:rPr kumimoji="0" sz="36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What deep consumer needs &amp; desires does this trend address?</a:t>
            </a:r>
          </a:p>
        </p:txBody>
      </p:sp>
      <p:pic>
        <p:nvPicPr>
          <p:cNvPr id="1490" name="Picture Placeholder 10" descr="Picture Placeholder 10"/>
          <p:cNvPicPr>
            <a:picLocks noChangeAspect="1"/>
          </p:cNvPicPr>
          <p:nvPr/>
        </p:nvPicPr>
        <p:blipFill>
          <a:blip r:embed="rId3"/>
          <a:srcRect l="5532" r="5532"/>
          <a:stretch>
            <a:fillRect/>
          </a:stretch>
        </p:blipFill>
        <p:spPr>
          <a:xfrm>
            <a:off x="6400799" y="371206"/>
            <a:ext cx="5429843" cy="6106168"/>
          </a:xfrm>
          <a:prstGeom prst="rect">
            <a:avLst/>
          </a:prstGeom>
          <a:ln w="12700">
            <a:miter lim="400000"/>
          </a:ln>
        </p:spPr>
      </p:pic>
      <p:sp>
        <p:nvSpPr>
          <p:cNvPr id="1491" name="Rectangle 7"/>
          <p:cNvSpPr/>
          <p:nvPr/>
        </p:nvSpPr>
        <p:spPr>
          <a:xfrm>
            <a:off x="9646591" y="2266407"/>
            <a:ext cx="1736757" cy="595323"/>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grpSp>
        <p:nvGrpSpPr>
          <p:cNvPr id="1494" name="Group 1"/>
          <p:cNvGrpSpPr/>
          <p:nvPr/>
        </p:nvGrpSpPr>
        <p:grpSpPr>
          <a:xfrm>
            <a:off x="8879540" y="2266407"/>
            <a:ext cx="1514180" cy="903918"/>
            <a:chOff x="0" y="0"/>
            <a:chExt cx="1514178" cy="903917"/>
          </a:xfrm>
        </p:grpSpPr>
        <p:pic>
          <p:nvPicPr>
            <p:cNvPr id="1492" name="Picture 3" descr="Picture 3"/>
            <p:cNvPicPr>
              <a:picLocks noChangeAspect="1"/>
            </p:cNvPicPr>
            <p:nvPr/>
          </p:nvPicPr>
          <p:blipFill>
            <a:blip r:embed="rId4"/>
            <a:stretch>
              <a:fillRect/>
            </a:stretch>
          </p:blipFill>
          <p:spPr>
            <a:xfrm>
              <a:off x="0" y="0"/>
              <a:ext cx="1514179" cy="903918"/>
            </a:xfrm>
            <a:prstGeom prst="rect">
              <a:avLst/>
            </a:prstGeom>
            <a:ln w="12700" cap="flat">
              <a:noFill/>
              <a:miter lim="400000"/>
            </a:ln>
            <a:effectLst>
              <a:outerShdw blurRad="254000" dist="190500" dir="6900000" rotWithShape="0">
                <a:srgbClr val="203864">
                  <a:alpha val="20000"/>
                </a:srgbClr>
              </a:outerShdw>
            </a:effectLst>
          </p:spPr>
        </p:pic>
        <p:sp>
          <p:nvSpPr>
            <p:cNvPr id="1493" name="Rectangle 4"/>
            <p:cNvSpPr txBox="1"/>
            <p:nvPr/>
          </p:nvSpPr>
          <p:spPr>
            <a:xfrm>
              <a:off x="86336" y="259501"/>
              <a:ext cx="1179169" cy="3638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0" marR="0" lvl="0" indent="0" algn="ctr" defTabSz="913017" rtl="0" eaLnBrk="1" fontAlgn="auto" latinLnBrk="0" hangingPunct="0">
                <a:lnSpc>
                  <a:spcPct val="100000"/>
                </a:lnSpc>
                <a:spcBef>
                  <a:spcPts val="0"/>
                </a:spcBef>
                <a:spcAft>
                  <a:spcPts val="0"/>
                </a:spcAft>
                <a:buClrTx/>
                <a:buSzTx/>
                <a:buFontTx/>
                <a:buNone/>
                <a:tabLst/>
                <a:defRPr sz="1200" b="1">
                  <a:solidFill>
                    <a:srgbClr val="3F352D"/>
                  </a:solidFill>
                  <a:latin typeface="+mn-lt"/>
                  <a:ea typeface="+mn-ea"/>
                  <a:cs typeface="+mn-cs"/>
                  <a:sym typeface="Helvetica"/>
                </a:defRPr>
              </a:pPr>
              <a:r>
                <a:rPr kumimoji="0" sz="1200" b="1" i="0" u="none" strike="noStrike" kern="0" cap="none" spc="0" normalizeH="0" baseline="0" noProof="0">
                  <a:ln>
                    <a:noFill/>
                  </a:ln>
                  <a:solidFill>
                    <a:srgbClr val="3F352D"/>
                  </a:solidFill>
                  <a:effectLst/>
                  <a:uLnTx/>
                  <a:uFillTx/>
                  <a:latin typeface="Helvetica"/>
                  <a:sym typeface="Helvetica"/>
                </a:rPr>
                <a:t>SELF-</a:t>
              </a: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EXPRESSION</a:t>
              </a:r>
            </a:p>
          </p:txBody>
        </p:sp>
      </p:grpSp>
      <p:grpSp>
        <p:nvGrpSpPr>
          <p:cNvPr id="1497" name="Group 11"/>
          <p:cNvGrpSpPr/>
          <p:nvPr/>
        </p:nvGrpSpPr>
        <p:grpSpPr>
          <a:xfrm>
            <a:off x="8962405" y="3427676"/>
            <a:ext cx="1514180" cy="903919"/>
            <a:chOff x="0" y="0"/>
            <a:chExt cx="1514178" cy="903917"/>
          </a:xfrm>
        </p:grpSpPr>
        <p:pic>
          <p:nvPicPr>
            <p:cNvPr id="1495" name="Picture 12" descr="Picture 12"/>
            <p:cNvPicPr>
              <a:picLocks noChangeAspect="1"/>
            </p:cNvPicPr>
            <p:nvPr/>
          </p:nvPicPr>
          <p:blipFill>
            <a:blip r:embed="rId4"/>
            <a:stretch>
              <a:fillRect/>
            </a:stretch>
          </p:blipFill>
          <p:spPr>
            <a:xfrm>
              <a:off x="0" y="0"/>
              <a:ext cx="1514179" cy="903918"/>
            </a:xfrm>
            <a:prstGeom prst="rect">
              <a:avLst/>
            </a:prstGeom>
            <a:ln w="12700" cap="flat">
              <a:noFill/>
              <a:miter lim="400000"/>
            </a:ln>
            <a:effectLst>
              <a:outerShdw blurRad="254000" dist="190500" dir="6900000" rotWithShape="0">
                <a:srgbClr val="203864">
                  <a:alpha val="20000"/>
                </a:srgbClr>
              </a:outerShdw>
            </a:effectLst>
          </p:spPr>
        </p:pic>
        <p:sp>
          <p:nvSpPr>
            <p:cNvPr id="1496" name="Rectangle 13"/>
            <p:cNvSpPr txBox="1"/>
            <p:nvPr/>
          </p:nvSpPr>
          <p:spPr>
            <a:xfrm>
              <a:off x="86336" y="373248"/>
              <a:ext cx="1179169" cy="136386"/>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ENTERTAINMENT</a:t>
              </a:r>
            </a:p>
          </p:txBody>
        </p:sp>
      </p:grpSp>
      <p:grpSp>
        <p:nvGrpSpPr>
          <p:cNvPr id="1500" name="Group 15"/>
          <p:cNvGrpSpPr/>
          <p:nvPr/>
        </p:nvGrpSpPr>
        <p:grpSpPr>
          <a:xfrm>
            <a:off x="10314247" y="3971476"/>
            <a:ext cx="1514180" cy="903919"/>
            <a:chOff x="0" y="0"/>
            <a:chExt cx="1514178" cy="903917"/>
          </a:xfrm>
        </p:grpSpPr>
        <p:pic>
          <p:nvPicPr>
            <p:cNvPr id="1498" name="Picture 16" descr="Picture 16"/>
            <p:cNvPicPr>
              <a:picLocks noChangeAspect="1"/>
            </p:cNvPicPr>
            <p:nvPr/>
          </p:nvPicPr>
          <p:blipFill>
            <a:blip r:embed="rId4"/>
            <a:stretch>
              <a:fillRect/>
            </a:stretch>
          </p:blipFill>
          <p:spPr>
            <a:xfrm>
              <a:off x="0" y="0"/>
              <a:ext cx="1514179" cy="903918"/>
            </a:xfrm>
            <a:prstGeom prst="rect">
              <a:avLst/>
            </a:prstGeom>
            <a:ln w="12700" cap="flat">
              <a:noFill/>
              <a:miter lim="400000"/>
            </a:ln>
            <a:effectLst>
              <a:outerShdw blurRad="254000" dist="190500" dir="6900000" rotWithShape="0">
                <a:srgbClr val="203864">
                  <a:alpha val="20000"/>
                </a:srgbClr>
              </a:outerShdw>
            </a:effectLst>
          </p:spPr>
        </p:pic>
        <p:sp>
          <p:nvSpPr>
            <p:cNvPr id="1499" name="Rectangle 17"/>
            <p:cNvSpPr txBox="1"/>
            <p:nvPr/>
          </p:nvSpPr>
          <p:spPr>
            <a:xfrm>
              <a:off x="86336" y="253151"/>
              <a:ext cx="1179169" cy="3765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0" marR="0" lvl="0" indent="0" algn="ctr" defTabSz="913017" rtl="0" eaLnBrk="1" fontAlgn="auto" latinLnBrk="0" hangingPunct="0">
                <a:lnSpc>
                  <a:spcPct val="100000"/>
                </a:lnSpc>
                <a:spcBef>
                  <a:spcPts val="0"/>
                </a:spcBef>
                <a:spcAft>
                  <a:spcPts val="0"/>
                </a:spcAft>
                <a:buClrTx/>
                <a:buSzTx/>
                <a:buFontTx/>
                <a:buNone/>
                <a:tabLst/>
                <a:defRPr sz="1200" b="1">
                  <a:solidFill>
                    <a:srgbClr val="3F352D"/>
                  </a:solidFill>
                  <a:latin typeface="Helvetica Neue"/>
                  <a:ea typeface="Helvetica Neue"/>
                  <a:cs typeface="Helvetica Neue"/>
                  <a:sym typeface="Helvetica Neue"/>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SOCIAL</a:t>
              </a:r>
              <a:endParaRPr kumimoji="0" sz="12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ctr" defTabSz="913017" rtl="0" eaLnBrk="1" fontAlgn="auto" latinLnBrk="0" hangingPunct="0">
                <a:lnSpc>
                  <a:spcPct val="100000"/>
                </a:lnSpc>
                <a:spcBef>
                  <a:spcPts val="0"/>
                </a:spcBef>
                <a:spcAft>
                  <a:spcPts val="0"/>
                </a:spcAft>
                <a:buClrTx/>
                <a:buSzTx/>
                <a:buFontTx/>
                <a:buNone/>
                <a:tabLst/>
                <a:defRPr sz="1200" b="1">
                  <a:solidFill>
                    <a:srgbClr val="3F352D"/>
                  </a:solidFill>
                  <a:latin typeface="Helvetica Neue"/>
                  <a:ea typeface="Helvetica Neue"/>
                  <a:cs typeface="Helvetica Neue"/>
                  <a:sym typeface="Helvetica Neue"/>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STATUS</a:t>
              </a:r>
            </a:p>
          </p:txBody>
        </p:sp>
      </p:grpSp>
      <p:grpSp>
        <p:nvGrpSpPr>
          <p:cNvPr id="1503" name="Group 18"/>
          <p:cNvGrpSpPr/>
          <p:nvPr/>
        </p:nvGrpSpPr>
        <p:grpSpPr>
          <a:xfrm>
            <a:off x="10231380" y="2795483"/>
            <a:ext cx="1514180" cy="903919"/>
            <a:chOff x="0" y="0"/>
            <a:chExt cx="1514178" cy="903917"/>
          </a:xfrm>
        </p:grpSpPr>
        <p:pic>
          <p:nvPicPr>
            <p:cNvPr id="1501" name="Picture 19" descr="Picture 19"/>
            <p:cNvPicPr>
              <a:picLocks noChangeAspect="1"/>
            </p:cNvPicPr>
            <p:nvPr/>
          </p:nvPicPr>
          <p:blipFill>
            <a:blip r:embed="rId4"/>
            <a:stretch>
              <a:fillRect/>
            </a:stretch>
          </p:blipFill>
          <p:spPr>
            <a:xfrm>
              <a:off x="0" y="0"/>
              <a:ext cx="1514179" cy="903918"/>
            </a:xfrm>
            <a:prstGeom prst="rect">
              <a:avLst/>
            </a:prstGeom>
            <a:ln w="12700" cap="flat">
              <a:noFill/>
              <a:miter lim="400000"/>
            </a:ln>
            <a:effectLst>
              <a:outerShdw blurRad="254000" dist="190500" dir="6900000" rotWithShape="0">
                <a:srgbClr val="203864">
                  <a:alpha val="20000"/>
                </a:srgbClr>
              </a:outerShdw>
            </a:effectLst>
          </p:spPr>
        </p:pic>
        <p:sp>
          <p:nvSpPr>
            <p:cNvPr id="1502" name="Rectangle 20"/>
            <p:cNvSpPr txBox="1"/>
            <p:nvPr/>
          </p:nvSpPr>
          <p:spPr>
            <a:xfrm>
              <a:off x="86336" y="348401"/>
              <a:ext cx="1179169" cy="186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IDENTITY</a:t>
              </a:r>
            </a:p>
          </p:txBody>
        </p:sp>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Text Placeholder 5"/>
          <p:cNvSpPr txBox="1"/>
          <p:nvPr/>
        </p:nvSpPr>
        <p:spPr>
          <a:xfrm>
            <a:off x="818603" y="1668202"/>
            <a:ext cx="4356481" cy="362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DRIVERS </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OF CHANGE</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FF5955"/>
                </a:solidFill>
                <a:latin typeface="Helvetica Neue"/>
                <a:ea typeface="Helvetica Neue"/>
                <a:cs typeface="Helvetica Neue"/>
                <a:sym typeface="Helvetica Neue"/>
              </a:defRPr>
            </a:pPr>
            <a:endParaRPr kumimoji="0" sz="4000" b="1" i="0" u="none" strike="noStrike" kern="0" cap="none" spc="0" normalizeH="0" baseline="0" noProof="0">
              <a:ln>
                <a:noFill/>
              </a:ln>
              <a:solidFill>
                <a:srgbClr val="FF5955"/>
              </a:solidFill>
              <a:effectLst/>
              <a:uLnTx/>
              <a:uFillTx/>
              <a:latin typeface="Helvetica Neue"/>
              <a:ea typeface="Helvetica Neue"/>
              <a:cs typeface="Helvetica Neue"/>
              <a:sym typeface="Helvetica Neue"/>
            </a:endParaRPr>
          </a:p>
          <a:p>
            <a:pPr marL="0" marR="0" lvl="0" indent="0" algn="l" defTabSz="914400" rtl="0" eaLnBrk="1" fontAlgn="auto" latinLnBrk="0" hangingPunct="0">
              <a:lnSpc>
                <a:spcPct val="100000"/>
              </a:lnSpc>
              <a:spcBef>
                <a:spcPts val="0"/>
              </a:spcBef>
              <a:spcAft>
                <a:spcPts val="0"/>
              </a:spcAft>
              <a:buClrTx/>
              <a:buSzTx/>
              <a:buFontTx/>
              <a:buNone/>
              <a:tabLst/>
              <a:defRPr sz="3600" b="1">
                <a:solidFill>
                  <a:srgbClr val="3B3838"/>
                </a:solidFill>
                <a:latin typeface="Helvetica Neue"/>
                <a:ea typeface="Helvetica Neue"/>
                <a:cs typeface="Helvetica Neue"/>
                <a:sym typeface="Helvetica Neue"/>
              </a:defRPr>
            </a:pPr>
            <a:r>
              <a:rPr kumimoji="0" sz="36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Why is this happening now? What’s changing?</a:t>
            </a:r>
          </a:p>
        </p:txBody>
      </p:sp>
      <p:pic>
        <p:nvPicPr>
          <p:cNvPr id="1508" name="Picture 10" descr="Picture 10"/>
          <p:cNvPicPr>
            <a:picLocks noChangeAspect="1"/>
          </p:cNvPicPr>
          <p:nvPr/>
        </p:nvPicPr>
        <p:blipFill>
          <a:blip r:embed="rId3"/>
          <a:srcRect l="3207" b="7496"/>
          <a:stretch>
            <a:fillRect/>
          </a:stretch>
        </p:blipFill>
        <p:spPr>
          <a:xfrm>
            <a:off x="5485486" y="378594"/>
            <a:ext cx="6334557" cy="6053096"/>
          </a:xfrm>
          <a:prstGeom prst="rect">
            <a:avLst/>
          </a:prstGeom>
          <a:ln w="12700">
            <a:miter lim="400000"/>
          </a:ln>
        </p:spPr>
      </p:pic>
      <p:grpSp>
        <p:nvGrpSpPr>
          <p:cNvPr id="1511" name="Group 4"/>
          <p:cNvGrpSpPr/>
          <p:nvPr/>
        </p:nvGrpSpPr>
        <p:grpSpPr>
          <a:xfrm>
            <a:off x="7669887" y="3257756"/>
            <a:ext cx="1965753" cy="926327"/>
            <a:chOff x="0" y="0"/>
            <a:chExt cx="1965751" cy="926326"/>
          </a:xfrm>
        </p:grpSpPr>
        <p:pic>
          <p:nvPicPr>
            <p:cNvPr id="1509" name="Picture 5" descr="Picture 5"/>
            <p:cNvPicPr>
              <a:picLocks noChangeAspect="1"/>
            </p:cNvPicPr>
            <p:nvPr/>
          </p:nvPicPr>
          <p:blipFill>
            <a:blip r:embed="rId4"/>
            <a:stretch>
              <a:fillRect/>
            </a:stretch>
          </p:blipFill>
          <p:spPr>
            <a:xfrm>
              <a:off x="0" y="0"/>
              <a:ext cx="1965752" cy="926327"/>
            </a:xfrm>
            <a:prstGeom prst="rect">
              <a:avLst/>
            </a:prstGeom>
            <a:ln w="12700" cap="flat">
              <a:noFill/>
              <a:miter lim="400000"/>
            </a:ln>
            <a:effectLst>
              <a:outerShdw blurRad="254000" dist="190500" dir="6900000" rotWithShape="0">
                <a:srgbClr val="203864">
                  <a:alpha val="20000"/>
                </a:srgbClr>
              </a:outerShdw>
            </a:effectLst>
          </p:spPr>
        </p:pic>
        <p:sp>
          <p:nvSpPr>
            <p:cNvPr id="1510" name="Rectangle 6"/>
            <p:cNvSpPr txBox="1"/>
            <p:nvPr/>
          </p:nvSpPr>
          <p:spPr>
            <a:xfrm>
              <a:off x="0" y="370123"/>
              <a:ext cx="1686313" cy="186081"/>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NEW REALITIES</a:t>
              </a:r>
            </a:p>
          </p:txBody>
        </p:sp>
      </p:grpSp>
      <p:grpSp>
        <p:nvGrpSpPr>
          <p:cNvPr id="1514" name="Group 8"/>
          <p:cNvGrpSpPr/>
          <p:nvPr/>
        </p:nvGrpSpPr>
        <p:grpSpPr>
          <a:xfrm>
            <a:off x="7669887" y="4221179"/>
            <a:ext cx="1965753" cy="926327"/>
            <a:chOff x="0" y="0"/>
            <a:chExt cx="1965751" cy="926326"/>
          </a:xfrm>
        </p:grpSpPr>
        <p:pic>
          <p:nvPicPr>
            <p:cNvPr id="1512" name="Picture 9" descr="Picture 9"/>
            <p:cNvPicPr>
              <a:picLocks noChangeAspect="1"/>
            </p:cNvPicPr>
            <p:nvPr/>
          </p:nvPicPr>
          <p:blipFill>
            <a:blip r:embed="rId4"/>
            <a:stretch>
              <a:fillRect/>
            </a:stretch>
          </p:blipFill>
          <p:spPr>
            <a:xfrm>
              <a:off x="0" y="0"/>
              <a:ext cx="1965752" cy="926327"/>
            </a:xfrm>
            <a:prstGeom prst="rect">
              <a:avLst/>
            </a:prstGeom>
            <a:ln w="12700" cap="flat">
              <a:noFill/>
              <a:miter lim="400000"/>
            </a:ln>
            <a:effectLst>
              <a:outerShdw blurRad="254000" dist="190500" dir="6900000" rotWithShape="0">
                <a:srgbClr val="203864">
                  <a:alpha val="20000"/>
                </a:srgbClr>
              </a:outerShdw>
            </a:effectLst>
          </p:spPr>
        </p:pic>
        <p:sp>
          <p:nvSpPr>
            <p:cNvPr id="1513" name="Rectangle 10"/>
            <p:cNvSpPr txBox="1"/>
            <p:nvPr/>
          </p:nvSpPr>
          <p:spPr>
            <a:xfrm>
              <a:off x="0" y="370123"/>
              <a:ext cx="1686313" cy="186081"/>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SOCIAL MEDIA</a:t>
              </a:r>
            </a:p>
          </p:txBody>
        </p:sp>
      </p:grpSp>
      <p:grpSp>
        <p:nvGrpSpPr>
          <p:cNvPr id="1517" name="Group 11"/>
          <p:cNvGrpSpPr/>
          <p:nvPr/>
        </p:nvGrpSpPr>
        <p:grpSpPr>
          <a:xfrm>
            <a:off x="7669887" y="5215730"/>
            <a:ext cx="1965753" cy="926327"/>
            <a:chOff x="0" y="0"/>
            <a:chExt cx="1965751" cy="926326"/>
          </a:xfrm>
        </p:grpSpPr>
        <p:pic>
          <p:nvPicPr>
            <p:cNvPr id="1515" name="Picture 12" descr="Picture 12"/>
            <p:cNvPicPr>
              <a:picLocks noChangeAspect="1"/>
            </p:cNvPicPr>
            <p:nvPr/>
          </p:nvPicPr>
          <p:blipFill>
            <a:blip r:embed="rId4"/>
            <a:stretch>
              <a:fillRect/>
            </a:stretch>
          </p:blipFill>
          <p:spPr>
            <a:xfrm>
              <a:off x="0" y="0"/>
              <a:ext cx="1965752" cy="926327"/>
            </a:xfrm>
            <a:prstGeom prst="rect">
              <a:avLst/>
            </a:prstGeom>
            <a:ln w="12700" cap="flat">
              <a:noFill/>
              <a:miter lim="400000"/>
            </a:ln>
            <a:effectLst>
              <a:outerShdw blurRad="254000" dist="190500" dir="6900000" rotWithShape="0">
                <a:srgbClr val="203864">
                  <a:alpha val="20000"/>
                </a:srgbClr>
              </a:outerShdw>
            </a:effectLst>
          </p:spPr>
        </p:pic>
        <p:sp>
          <p:nvSpPr>
            <p:cNvPr id="1516" name="Rectangle 13"/>
            <p:cNvSpPr txBox="1"/>
            <p:nvPr/>
          </p:nvSpPr>
          <p:spPr>
            <a:xfrm>
              <a:off x="0" y="274873"/>
              <a:ext cx="1686313" cy="376581"/>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DECENTRALIZED INTERNET</a:t>
              </a:r>
            </a:p>
          </p:txBody>
        </p:sp>
      </p:grpSp>
      <p:grpSp>
        <p:nvGrpSpPr>
          <p:cNvPr id="1520" name="Group 14"/>
          <p:cNvGrpSpPr/>
          <p:nvPr/>
        </p:nvGrpSpPr>
        <p:grpSpPr>
          <a:xfrm>
            <a:off x="9744964" y="3257756"/>
            <a:ext cx="1965753" cy="926327"/>
            <a:chOff x="0" y="0"/>
            <a:chExt cx="1965751" cy="926326"/>
          </a:xfrm>
        </p:grpSpPr>
        <p:pic>
          <p:nvPicPr>
            <p:cNvPr id="1518" name="Picture 15" descr="Picture 15"/>
            <p:cNvPicPr>
              <a:picLocks noChangeAspect="1"/>
            </p:cNvPicPr>
            <p:nvPr/>
          </p:nvPicPr>
          <p:blipFill>
            <a:blip r:embed="rId4"/>
            <a:stretch>
              <a:fillRect/>
            </a:stretch>
          </p:blipFill>
          <p:spPr>
            <a:xfrm>
              <a:off x="0" y="0"/>
              <a:ext cx="1965752" cy="926327"/>
            </a:xfrm>
            <a:prstGeom prst="rect">
              <a:avLst/>
            </a:prstGeom>
            <a:ln w="12700" cap="flat">
              <a:noFill/>
              <a:miter lim="400000"/>
            </a:ln>
            <a:effectLst>
              <a:outerShdw blurRad="254000" dist="190500" dir="6900000" rotWithShape="0">
                <a:srgbClr val="203864">
                  <a:alpha val="20000"/>
                </a:srgbClr>
              </a:outerShdw>
            </a:effectLst>
          </p:spPr>
        </p:pic>
        <p:sp>
          <p:nvSpPr>
            <p:cNvPr id="1519" name="Rectangle 16"/>
            <p:cNvSpPr txBox="1"/>
            <p:nvPr/>
          </p:nvSpPr>
          <p:spPr>
            <a:xfrm>
              <a:off x="0" y="370123"/>
              <a:ext cx="1686313" cy="186081"/>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META GOLDRUSH</a:t>
              </a:r>
            </a:p>
          </p:txBody>
        </p:sp>
      </p:grpSp>
      <p:grpSp>
        <p:nvGrpSpPr>
          <p:cNvPr id="1523" name="Group 18"/>
          <p:cNvGrpSpPr/>
          <p:nvPr/>
        </p:nvGrpSpPr>
        <p:grpSpPr>
          <a:xfrm>
            <a:off x="9744964" y="4228427"/>
            <a:ext cx="1965753" cy="926327"/>
            <a:chOff x="0" y="0"/>
            <a:chExt cx="1965751" cy="926326"/>
          </a:xfrm>
        </p:grpSpPr>
        <p:pic>
          <p:nvPicPr>
            <p:cNvPr id="1521" name="Picture 19" descr="Picture 19"/>
            <p:cNvPicPr>
              <a:picLocks noChangeAspect="1"/>
            </p:cNvPicPr>
            <p:nvPr/>
          </p:nvPicPr>
          <p:blipFill>
            <a:blip r:embed="rId4"/>
            <a:stretch>
              <a:fillRect/>
            </a:stretch>
          </p:blipFill>
          <p:spPr>
            <a:xfrm>
              <a:off x="0" y="0"/>
              <a:ext cx="1965752" cy="926327"/>
            </a:xfrm>
            <a:prstGeom prst="rect">
              <a:avLst/>
            </a:prstGeom>
            <a:ln w="12700" cap="flat">
              <a:noFill/>
              <a:miter lim="400000"/>
            </a:ln>
            <a:effectLst>
              <a:outerShdw blurRad="254000" dist="190500" dir="6900000" rotWithShape="0">
                <a:srgbClr val="203864">
                  <a:alpha val="20000"/>
                </a:srgbClr>
              </a:outerShdw>
            </a:effectLst>
          </p:spPr>
        </p:pic>
        <p:sp>
          <p:nvSpPr>
            <p:cNvPr id="1522" name="Rectangle 20"/>
            <p:cNvSpPr txBox="1"/>
            <p:nvPr/>
          </p:nvSpPr>
          <p:spPr>
            <a:xfrm>
              <a:off x="0" y="370123"/>
              <a:ext cx="1686313" cy="186081"/>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REMOTE WORK</a:t>
              </a:r>
            </a:p>
          </p:txBody>
        </p:sp>
      </p:gr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7" name="Picture Placeholder 4" descr="Picture Placeholder 4"/>
          <p:cNvPicPr>
            <a:picLocks noChangeAspect="1"/>
          </p:cNvPicPr>
          <p:nvPr/>
        </p:nvPicPr>
        <p:blipFill>
          <a:blip r:embed="rId3"/>
          <a:srcRect l="5556" r="5556"/>
          <a:stretch>
            <a:fillRect/>
          </a:stretch>
        </p:blipFill>
        <p:spPr>
          <a:xfrm>
            <a:off x="0" y="0"/>
            <a:ext cx="12192000" cy="6858000"/>
          </a:xfrm>
          <a:prstGeom prst="rect">
            <a:avLst/>
          </a:prstGeom>
          <a:ln w="12700">
            <a:miter lim="400000"/>
          </a:ln>
        </p:spPr>
      </p:pic>
      <p:grpSp>
        <p:nvGrpSpPr>
          <p:cNvPr id="1530" name="Rectangle 3"/>
          <p:cNvGrpSpPr/>
          <p:nvPr/>
        </p:nvGrpSpPr>
        <p:grpSpPr>
          <a:xfrm>
            <a:off x="213820" y="306890"/>
            <a:ext cx="2875370" cy="1209349"/>
            <a:chOff x="0" y="0"/>
            <a:chExt cx="2875368" cy="1209347"/>
          </a:xfrm>
        </p:grpSpPr>
        <p:sp>
          <p:nvSpPr>
            <p:cNvPr id="1528" name="Rechteck"/>
            <p:cNvSpPr/>
            <p:nvPr/>
          </p:nvSpPr>
          <p:spPr>
            <a:xfrm>
              <a:off x="-1" y="-1"/>
              <a:ext cx="2875370" cy="1209349"/>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1861" rtl="0" eaLnBrk="1" fontAlgn="auto" latinLnBrk="0" hangingPunct="0">
                <a:lnSpc>
                  <a:spcPct val="100000"/>
                </a:lnSpc>
                <a:spcBef>
                  <a:spcPts val="0"/>
                </a:spcBef>
                <a:spcAft>
                  <a:spcPts val="0"/>
                </a:spcAft>
                <a:buClrTx/>
                <a:buSzTx/>
                <a:buFontTx/>
                <a:buNone/>
                <a:tabLst/>
                <a:defRPr sz="3600" b="1">
                  <a:latin typeface="+mn-lt"/>
                  <a:ea typeface="+mn-ea"/>
                  <a:cs typeface="+mn-cs"/>
                  <a:sym typeface="Helvetica"/>
                </a:defRPr>
              </a:pPr>
              <a:endParaRPr kumimoji="0" sz="3600" b="1" i="0" u="none" strike="noStrike" kern="0" cap="none" spc="0" normalizeH="0" baseline="0" noProof="0">
                <a:ln>
                  <a:noFill/>
                </a:ln>
                <a:solidFill>
                  <a:srgbClr val="000000"/>
                </a:solidFill>
                <a:effectLst/>
                <a:uLnTx/>
                <a:uFillTx/>
                <a:latin typeface="Helvetica"/>
                <a:sym typeface="Helvetica"/>
              </a:endParaRPr>
            </a:p>
          </p:txBody>
        </p:sp>
        <p:sp>
          <p:nvSpPr>
            <p:cNvPr id="1529" name="SHIFTS"/>
            <p:cNvSpPr txBox="1"/>
            <p:nvPr/>
          </p:nvSpPr>
          <p:spPr>
            <a:xfrm>
              <a:off x="313391" y="286186"/>
              <a:ext cx="2516478" cy="636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defTabSz="911861">
                <a:defRPr sz="3600" b="1">
                  <a:latin typeface="Helvetica Neue"/>
                  <a:ea typeface="Helvetica Neue"/>
                  <a:cs typeface="Helvetica Neue"/>
                  <a:sym typeface="Helvetica Neue"/>
                </a:defRPr>
              </a:lvl1pPr>
            </a:lstStyle>
            <a:p>
              <a:pPr marL="0" marR="0" lvl="0" indent="0" algn="ctr" defTabSz="911861"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SHIFTS</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TextBox 5"/>
          <p:cNvSpPr txBox="1"/>
          <p:nvPr/>
        </p:nvSpPr>
        <p:spPr>
          <a:xfrm>
            <a:off x="2025333" y="3074988"/>
            <a:ext cx="8141336"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solidFill>
                  <a:srgbClr val="3B3838"/>
                </a:solidFill>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It’s not all bad though.</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4" name="Picture Placeholder 5" descr="Picture Placeholder 5"/>
          <p:cNvPicPr>
            <a:picLocks noChangeAspect="1"/>
          </p:cNvPicPr>
          <p:nvPr/>
        </p:nvPicPr>
        <p:blipFill>
          <a:blip r:embed="rId3"/>
          <a:srcRect t="7813" b="7813"/>
          <a:stretch>
            <a:fillRect/>
          </a:stretch>
        </p:blipFill>
        <p:spPr>
          <a:xfrm>
            <a:off x="0" y="0"/>
            <a:ext cx="12192000" cy="6858000"/>
          </a:xfrm>
          <a:prstGeom prst="rect">
            <a:avLst/>
          </a:prstGeom>
          <a:ln w="12700">
            <a:miter lim="400000"/>
          </a:ln>
        </p:spPr>
      </p:pic>
      <p:grpSp>
        <p:nvGrpSpPr>
          <p:cNvPr id="1537" name="Rectangle 4"/>
          <p:cNvGrpSpPr/>
          <p:nvPr/>
        </p:nvGrpSpPr>
        <p:grpSpPr>
          <a:xfrm>
            <a:off x="213820" y="306890"/>
            <a:ext cx="3110147" cy="1209349"/>
            <a:chOff x="0" y="0"/>
            <a:chExt cx="3110146" cy="1209347"/>
          </a:xfrm>
        </p:grpSpPr>
        <p:sp>
          <p:nvSpPr>
            <p:cNvPr id="1535" name="Rechteck"/>
            <p:cNvSpPr/>
            <p:nvPr/>
          </p:nvSpPr>
          <p:spPr>
            <a:xfrm>
              <a:off x="0" y="-1"/>
              <a:ext cx="3110147" cy="1209349"/>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1861" rtl="0" eaLnBrk="1" fontAlgn="auto" latinLnBrk="0" hangingPunct="0">
                <a:lnSpc>
                  <a:spcPct val="100000"/>
                </a:lnSpc>
                <a:spcBef>
                  <a:spcPts val="0"/>
                </a:spcBef>
                <a:spcAft>
                  <a:spcPts val="0"/>
                </a:spcAft>
                <a:buClrTx/>
                <a:buSzTx/>
                <a:buFontTx/>
                <a:buNone/>
                <a:tabLst/>
                <a:defRPr sz="3600" b="1">
                  <a:latin typeface="+mn-lt"/>
                  <a:ea typeface="+mn-ea"/>
                  <a:cs typeface="+mn-cs"/>
                  <a:sym typeface="Helvetica"/>
                </a:defRPr>
              </a:pPr>
              <a:endParaRPr kumimoji="0" sz="3600" b="1" i="0" u="none" strike="noStrike" kern="0" cap="none" spc="0" normalizeH="0" baseline="0" noProof="0">
                <a:ln>
                  <a:noFill/>
                </a:ln>
                <a:solidFill>
                  <a:srgbClr val="000000"/>
                </a:solidFill>
                <a:effectLst/>
                <a:uLnTx/>
                <a:uFillTx/>
                <a:latin typeface="Helvetica"/>
                <a:sym typeface="Helvetica"/>
              </a:endParaRPr>
            </a:p>
          </p:txBody>
        </p:sp>
        <p:sp>
          <p:nvSpPr>
            <p:cNvPr id="1536" name="TRIGGERS"/>
            <p:cNvSpPr txBox="1"/>
            <p:nvPr/>
          </p:nvSpPr>
          <p:spPr>
            <a:xfrm>
              <a:off x="313392" y="286186"/>
              <a:ext cx="2751255" cy="636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defTabSz="911861">
                <a:defRPr sz="3600" b="1">
                  <a:latin typeface="Helvetica Neue"/>
                  <a:ea typeface="Helvetica Neue"/>
                  <a:cs typeface="Helvetica Neue"/>
                  <a:sym typeface="Helvetica Neue"/>
                </a:defRPr>
              </a:lvl1pPr>
            </a:lstStyle>
            <a:p>
              <a:pPr marL="0" marR="0" lvl="0" indent="0" algn="ctr" defTabSz="911861"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TRIGGERS</a:t>
              </a:r>
            </a:p>
          </p:txBody>
        </p:sp>
      </p:gr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 name="Google Shape;312;p108" descr="Google Shape;312;p108"/>
          <p:cNvPicPr>
            <a:picLocks noChangeAspect="1"/>
          </p:cNvPicPr>
          <p:nvPr/>
        </p:nvPicPr>
        <p:blipFill>
          <a:blip r:embed="rId3"/>
          <a:stretch>
            <a:fillRect/>
          </a:stretch>
        </p:blipFill>
        <p:spPr>
          <a:xfrm>
            <a:off x="3262184" y="532749"/>
            <a:ext cx="5772165" cy="5935934"/>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Text Placeholder 5"/>
          <p:cNvSpPr txBox="1"/>
          <p:nvPr/>
        </p:nvSpPr>
        <p:spPr>
          <a:xfrm>
            <a:off x="818603" y="1109402"/>
            <a:ext cx="4356481" cy="473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EMERGING EXPECTATIONS</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FF5955"/>
                </a:solidFill>
                <a:latin typeface="Helvetica Neue"/>
                <a:ea typeface="Helvetica Neue"/>
                <a:cs typeface="Helvetica Neue"/>
                <a:sym typeface="Helvetica Neue"/>
              </a:defRPr>
            </a:pPr>
            <a:endParaRPr kumimoji="0" sz="4000" b="1" i="0" u="none" strike="noStrike" kern="0" cap="none" spc="0" normalizeH="0" baseline="0" noProof="0">
              <a:ln>
                <a:noFill/>
              </a:ln>
              <a:solidFill>
                <a:srgbClr val="FF5955"/>
              </a:solidFill>
              <a:effectLst/>
              <a:uLnTx/>
              <a:uFillTx/>
              <a:latin typeface="Helvetica Neue"/>
              <a:ea typeface="Helvetica Neue"/>
              <a:cs typeface="Helvetica Neue"/>
              <a:sym typeface="Helvetica Neue"/>
            </a:endParaRPr>
          </a:p>
          <a:p>
            <a:pPr marL="0" marR="0" lvl="0" indent="0" algn="l" defTabSz="914400" rtl="0" eaLnBrk="1" fontAlgn="auto" latinLnBrk="0" hangingPunct="0">
              <a:lnSpc>
                <a:spcPct val="100000"/>
              </a:lnSpc>
              <a:spcBef>
                <a:spcPts val="0"/>
              </a:spcBef>
              <a:spcAft>
                <a:spcPts val="0"/>
              </a:spcAft>
              <a:buClrTx/>
              <a:buSzTx/>
              <a:buFontTx/>
              <a:buNone/>
              <a:tabLst/>
              <a:defRPr sz="3600" b="1">
                <a:solidFill>
                  <a:srgbClr val="3B3838"/>
                </a:solidFill>
                <a:latin typeface="Helvetica Neue"/>
                <a:ea typeface="Helvetica Neue"/>
                <a:cs typeface="Helvetica Neue"/>
                <a:sym typeface="Helvetica Neue"/>
              </a:defRPr>
            </a:pPr>
            <a:r>
              <a:rPr kumimoji="0" sz="36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What do consumers now expect from brands that they didn’t before?</a:t>
            </a:r>
          </a:p>
        </p:txBody>
      </p:sp>
      <p:pic>
        <p:nvPicPr>
          <p:cNvPr id="1546" name="Picture 10" descr="Picture 10"/>
          <p:cNvPicPr>
            <a:picLocks noChangeAspect="1"/>
          </p:cNvPicPr>
          <p:nvPr/>
        </p:nvPicPr>
        <p:blipFill>
          <a:blip r:embed="rId3"/>
          <a:srcRect l="5443"/>
          <a:stretch>
            <a:fillRect/>
          </a:stretch>
        </p:blipFill>
        <p:spPr>
          <a:xfrm>
            <a:off x="5943917" y="379495"/>
            <a:ext cx="5876124" cy="6114004"/>
          </a:xfrm>
          <a:prstGeom prst="rect">
            <a:avLst/>
          </a:prstGeom>
          <a:ln w="12700">
            <a:miter lim="400000"/>
          </a:ln>
        </p:spPr>
      </p:pic>
      <p:grpSp>
        <p:nvGrpSpPr>
          <p:cNvPr id="1549" name="Group 7"/>
          <p:cNvGrpSpPr/>
          <p:nvPr/>
        </p:nvGrpSpPr>
        <p:grpSpPr>
          <a:xfrm>
            <a:off x="8548945" y="3646775"/>
            <a:ext cx="1929518" cy="1093810"/>
            <a:chOff x="0" y="0"/>
            <a:chExt cx="1929516" cy="1093809"/>
          </a:xfrm>
        </p:grpSpPr>
        <p:pic>
          <p:nvPicPr>
            <p:cNvPr id="1547" name="Picture 8" descr="Picture 8"/>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48" name="Rectangle 9"/>
            <p:cNvSpPr txBox="1"/>
            <p:nvPr/>
          </p:nvSpPr>
          <p:spPr>
            <a:xfrm>
              <a:off x="156316" y="184155"/>
              <a:ext cx="1278750" cy="6951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VIRTUAL SPACES THAT ALLOW FOR ESCAPING THE MUNDANITY OF THE IRL WORLD</a:t>
              </a:r>
            </a:p>
          </p:txBody>
        </p:sp>
      </p:grpSp>
      <p:grpSp>
        <p:nvGrpSpPr>
          <p:cNvPr id="1552" name="Group 11"/>
          <p:cNvGrpSpPr/>
          <p:nvPr/>
        </p:nvGrpSpPr>
        <p:grpSpPr>
          <a:xfrm>
            <a:off x="9934653" y="2882095"/>
            <a:ext cx="1929518" cy="1093810"/>
            <a:chOff x="0" y="0"/>
            <a:chExt cx="1929516" cy="1093809"/>
          </a:xfrm>
        </p:grpSpPr>
        <p:pic>
          <p:nvPicPr>
            <p:cNvPr id="1550" name="Picture 12" descr="Picture 12"/>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51" name="Rectangle 13"/>
            <p:cNvSpPr txBox="1"/>
            <p:nvPr/>
          </p:nvSpPr>
          <p:spPr>
            <a:xfrm>
              <a:off x="156316" y="323855"/>
              <a:ext cx="1278750" cy="4157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NEW ONLINE AVENUES FOR SELF-EXPRESSION</a:t>
              </a:r>
            </a:p>
          </p:txBody>
        </p:sp>
      </p:grpSp>
      <p:grpSp>
        <p:nvGrpSpPr>
          <p:cNvPr id="1555" name="Group 15"/>
          <p:cNvGrpSpPr/>
          <p:nvPr/>
        </p:nvGrpSpPr>
        <p:grpSpPr>
          <a:xfrm>
            <a:off x="8751396" y="5140276"/>
            <a:ext cx="1929517" cy="1093810"/>
            <a:chOff x="0" y="0"/>
            <a:chExt cx="1929516" cy="1093809"/>
          </a:xfrm>
        </p:grpSpPr>
        <p:pic>
          <p:nvPicPr>
            <p:cNvPr id="1553" name="Picture 16" descr="Picture 16"/>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54" name="Rectangle 17"/>
            <p:cNvSpPr txBox="1"/>
            <p:nvPr/>
          </p:nvSpPr>
          <p:spPr>
            <a:xfrm>
              <a:off x="156316" y="184155"/>
              <a:ext cx="1278750" cy="6951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VIRTUAL COMMUNITY SPACES WHERE CONSUMERS CAN CONNECT WITH PEERS</a:t>
              </a:r>
            </a:p>
          </p:txBody>
        </p:sp>
      </p:grpSp>
      <p:grpSp>
        <p:nvGrpSpPr>
          <p:cNvPr id="1558" name="Group 18"/>
          <p:cNvGrpSpPr/>
          <p:nvPr/>
        </p:nvGrpSpPr>
        <p:grpSpPr>
          <a:xfrm>
            <a:off x="9963380" y="4208836"/>
            <a:ext cx="1929518" cy="1093810"/>
            <a:chOff x="0" y="0"/>
            <a:chExt cx="1929516" cy="1093809"/>
          </a:xfrm>
        </p:grpSpPr>
        <p:pic>
          <p:nvPicPr>
            <p:cNvPr id="1556" name="Picture 19" descr="Picture 19"/>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57" name="Rectangle 20"/>
            <p:cNvSpPr txBox="1"/>
            <p:nvPr/>
          </p:nvSpPr>
          <p:spPr>
            <a:xfrm>
              <a:off x="156316" y="323855"/>
              <a:ext cx="1278750" cy="4157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MORE INTERACTIVE AND EDUCATIONAL CONTENT</a:t>
              </a:r>
            </a:p>
          </p:txBody>
        </p:sp>
      </p:gr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Rectangle 17"/>
          <p:cNvSpPr txBox="1"/>
          <p:nvPr/>
        </p:nvSpPr>
        <p:spPr>
          <a:xfrm>
            <a:off x="1037613" y="761059"/>
            <a:ext cx="10327618" cy="536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700"/>
              </a:spcBef>
              <a:spcAft>
                <a:spcPts val="0"/>
              </a:spcAft>
              <a:buClrTx/>
              <a:buSzTx/>
              <a:buFontTx/>
              <a:buNone/>
              <a:tabLst/>
              <a:defRPr sz="2800" b="1">
                <a:solidFill>
                  <a:srgbClr val="5D5DFF"/>
                </a:solidFill>
                <a:latin typeface="Helvetica Neue"/>
                <a:ea typeface="Helvetica Neue"/>
                <a:cs typeface="Helvetica Neue"/>
                <a:sym typeface="Helvetica Neue"/>
              </a:defRPr>
            </a:pPr>
            <a:r>
              <a:rPr kumimoji="0" sz="28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QUESTIONS TO IDENTIFY EMERGING EXPECTATIONS</a:t>
            </a:r>
          </a:p>
          <a:p>
            <a:pPr marL="0" marR="0" lvl="0" indent="0" algn="l" defTabSz="914400" rtl="0" eaLnBrk="1" fontAlgn="auto" latinLnBrk="0" hangingPunct="0">
              <a:lnSpc>
                <a:spcPct val="100000"/>
              </a:lnSpc>
              <a:spcBef>
                <a:spcPts val="700"/>
              </a:spcBef>
              <a:spcAft>
                <a:spcPts val="0"/>
              </a:spcAft>
              <a:buClrTx/>
              <a:buSzTx/>
              <a:buFontTx/>
              <a:buNone/>
              <a:tabLst/>
              <a:defRPr sz="2400" b="1">
                <a:solidFill>
                  <a:srgbClr val="F55056"/>
                </a:solidFill>
                <a:latin typeface="Helvetica Neue"/>
                <a:ea typeface="Helvetica Neue"/>
                <a:cs typeface="Helvetica Neue"/>
                <a:sym typeface="Helvetica Neue"/>
              </a:defRPr>
            </a:pPr>
            <a:endParaRPr kumimoji="0" sz="2400" b="1" i="0" u="none" strike="noStrike" kern="0" cap="none" spc="0" normalizeH="0" baseline="0" noProof="0">
              <a:ln>
                <a:noFill/>
              </a:ln>
              <a:solidFill>
                <a:srgbClr val="F55056"/>
              </a:solidFill>
              <a:effectLst/>
              <a:uLnTx/>
              <a:uFillTx/>
              <a:latin typeface="Helvetica Neue"/>
              <a:ea typeface="Helvetica Neue"/>
              <a:cs typeface="Helvetica Neue"/>
              <a:sym typeface="Helvetica Neue"/>
            </a:endParaRP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This trend creates new desires for... </a:t>
            </a: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In light of this trend, people now expect brands to...</a:t>
            </a: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Because of this trend, people can’t live without...</a:t>
            </a: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Consider the innovations behind this trend. </a:t>
            </a: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If you were to interact with them, what would you expect of (other) brands after?</a:t>
            </a: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Which events (global social, political, environmental, etc) impacted this trend?</a:t>
            </a:r>
          </a:p>
          <a:p>
            <a:pPr marL="457200" marR="0" lvl="0" indent="-457200" algn="l" defTabSz="914400" rtl="0" eaLnBrk="1" fontAlgn="auto" latinLnBrk="0" hangingPunct="0">
              <a:lnSpc>
                <a:spcPct val="100000"/>
              </a:lnSpc>
              <a:spcBef>
                <a:spcPts val="700"/>
              </a:spcBef>
              <a:spcAft>
                <a:spcPts val="0"/>
              </a:spcAft>
              <a:buClrTx/>
              <a:buSzPct val="100000"/>
              <a:buFont typeface="Arial"/>
              <a:buChar char="•"/>
              <a:tabLst/>
              <a:defRPr sz="2400" b="1">
                <a:latin typeface="Helvetica Neue"/>
                <a:ea typeface="Helvetica Neue"/>
                <a:cs typeface="Helvetica Neue"/>
                <a:sym typeface="Helvetica Neue"/>
              </a:defRPr>
            </a:pPr>
            <a:r>
              <a:rPr kumimoji="0" sz="24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Are there any new technologies powering this trend? </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4" name="Picture Placeholder 11" descr="Picture Placeholder 11"/>
          <p:cNvPicPr>
            <a:picLocks noChangeAspect="1"/>
          </p:cNvPicPr>
          <p:nvPr/>
        </p:nvPicPr>
        <p:blipFill>
          <a:blip r:embed="rId3"/>
          <a:srcRect l="3147" t="4458" r="3237" b="4469"/>
          <a:stretch>
            <a:fillRect/>
          </a:stretch>
        </p:blipFill>
        <p:spPr>
          <a:xfrm>
            <a:off x="1203480" y="154045"/>
            <a:ext cx="9591648" cy="6587718"/>
          </a:xfrm>
          <a:prstGeom prst="rect">
            <a:avLst/>
          </a:prstGeom>
          <a:ln w="12700">
            <a:miter lim="400000"/>
          </a:ln>
          <a:effectLst>
            <a:outerShdw blurRad="381000" dist="444500" dir="2700000" rotWithShape="0">
              <a:srgbClr val="203864">
                <a:alpha val="30000"/>
              </a:srgbClr>
            </a:outerShdw>
          </a:effectLst>
        </p:spPr>
      </p:pic>
      <p:sp>
        <p:nvSpPr>
          <p:cNvPr id="1565" name="TextBox 59"/>
          <p:cNvSpPr txBox="1"/>
          <p:nvPr/>
        </p:nvSpPr>
        <p:spPr>
          <a:xfrm>
            <a:off x="1618972" y="2093420"/>
            <a:ext cx="1870331" cy="326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b="1">
                <a:solidFill>
                  <a:srgbClr val="D167F2"/>
                </a:solidFill>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D167F2"/>
                </a:solidFill>
                <a:effectLst/>
                <a:uLnTx/>
                <a:uFillTx/>
                <a:latin typeface="Helvetica Neue"/>
                <a:ea typeface="Helvetica Neue"/>
                <a:cs typeface="Helvetica Neue"/>
                <a:sym typeface="Helvetica Neue"/>
              </a:rPr>
              <a:t>METAPHYSICAL</a:t>
            </a:r>
          </a:p>
        </p:txBody>
      </p:sp>
      <p:grpSp>
        <p:nvGrpSpPr>
          <p:cNvPr id="1568" name="Group 60"/>
          <p:cNvGrpSpPr/>
          <p:nvPr/>
        </p:nvGrpSpPr>
        <p:grpSpPr>
          <a:xfrm>
            <a:off x="4021354" y="1627668"/>
            <a:ext cx="1250463" cy="1101873"/>
            <a:chOff x="0" y="0"/>
            <a:chExt cx="1250462" cy="1101871"/>
          </a:xfrm>
        </p:grpSpPr>
        <p:pic>
          <p:nvPicPr>
            <p:cNvPr id="1566" name="Picture 61" descr="Picture 61"/>
            <p:cNvPicPr>
              <a:picLocks noChangeAspect="1"/>
            </p:cNvPicPr>
            <p:nvPr/>
          </p:nvPicPr>
          <p:blipFill>
            <a:blip r:embed="rId4"/>
            <a:stretch>
              <a:fillRect/>
            </a:stretch>
          </p:blipFill>
          <p:spPr>
            <a:xfrm>
              <a:off x="0" y="0"/>
              <a:ext cx="1250463" cy="1101872"/>
            </a:xfrm>
            <a:prstGeom prst="rect">
              <a:avLst/>
            </a:prstGeom>
            <a:ln w="12700" cap="flat">
              <a:noFill/>
              <a:miter lim="400000"/>
            </a:ln>
            <a:effectLst>
              <a:outerShdw blurRad="254000" dist="190500" dir="6900000" rotWithShape="0">
                <a:srgbClr val="203864">
                  <a:alpha val="20000"/>
                </a:srgbClr>
              </a:outerShdw>
            </a:effectLst>
          </p:spPr>
        </p:pic>
        <p:sp>
          <p:nvSpPr>
            <p:cNvPr id="1567" name="Rectangle 62"/>
            <p:cNvSpPr txBox="1"/>
            <p:nvPr/>
          </p:nvSpPr>
          <p:spPr>
            <a:xfrm>
              <a:off x="51607" y="259490"/>
              <a:ext cx="977367" cy="567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THE FABRICANT STUDIO</a:t>
              </a:r>
            </a:p>
          </p:txBody>
        </p:sp>
      </p:grpSp>
      <p:grpSp>
        <p:nvGrpSpPr>
          <p:cNvPr id="1571" name="Group 63"/>
          <p:cNvGrpSpPr/>
          <p:nvPr/>
        </p:nvGrpSpPr>
        <p:grpSpPr>
          <a:xfrm>
            <a:off x="5379087" y="1739380"/>
            <a:ext cx="1250463" cy="1101873"/>
            <a:chOff x="0" y="0"/>
            <a:chExt cx="1250462" cy="1101871"/>
          </a:xfrm>
        </p:grpSpPr>
        <p:pic>
          <p:nvPicPr>
            <p:cNvPr id="1569" name="Picture 64" descr="Picture 64"/>
            <p:cNvPicPr>
              <a:picLocks noChangeAspect="1"/>
            </p:cNvPicPr>
            <p:nvPr/>
          </p:nvPicPr>
          <p:blipFill>
            <a:blip r:embed="rId4"/>
            <a:stretch>
              <a:fillRect/>
            </a:stretch>
          </p:blipFill>
          <p:spPr>
            <a:xfrm>
              <a:off x="0" y="0"/>
              <a:ext cx="1250463" cy="1101872"/>
            </a:xfrm>
            <a:prstGeom prst="rect">
              <a:avLst/>
            </a:prstGeom>
            <a:ln w="12700" cap="flat">
              <a:noFill/>
              <a:miter lim="400000"/>
            </a:ln>
            <a:effectLst>
              <a:outerShdw blurRad="254000" dist="190500" dir="6900000" rotWithShape="0">
                <a:srgbClr val="203864">
                  <a:alpha val="20000"/>
                </a:srgbClr>
              </a:outerShdw>
            </a:effectLst>
          </p:spPr>
        </p:pic>
        <p:sp>
          <p:nvSpPr>
            <p:cNvPr id="1570" name="Rectangle 65"/>
            <p:cNvSpPr txBox="1"/>
            <p:nvPr/>
          </p:nvSpPr>
          <p:spPr>
            <a:xfrm>
              <a:off x="51607" y="471810"/>
              <a:ext cx="977367" cy="276086"/>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ENDEAVORRX</a:t>
              </a:r>
              <a:endParaRPr kumimoji="0" sz="9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grpSp>
        <p:nvGrpSpPr>
          <p:cNvPr id="1574" name="Group 66"/>
          <p:cNvGrpSpPr/>
          <p:nvPr/>
        </p:nvGrpSpPr>
        <p:grpSpPr>
          <a:xfrm>
            <a:off x="6577941" y="1441056"/>
            <a:ext cx="1250463" cy="1101873"/>
            <a:chOff x="0" y="0"/>
            <a:chExt cx="1250462" cy="1101871"/>
          </a:xfrm>
        </p:grpSpPr>
        <p:pic>
          <p:nvPicPr>
            <p:cNvPr id="1572" name="Picture 67" descr="Picture 67"/>
            <p:cNvPicPr>
              <a:picLocks noChangeAspect="1"/>
            </p:cNvPicPr>
            <p:nvPr/>
          </p:nvPicPr>
          <p:blipFill>
            <a:blip r:embed="rId4"/>
            <a:stretch>
              <a:fillRect/>
            </a:stretch>
          </p:blipFill>
          <p:spPr>
            <a:xfrm>
              <a:off x="0" y="0"/>
              <a:ext cx="1250463" cy="1101872"/>
            </a:xfrm>
            <a:prstGeom prst="rect">
              <a:avLst/>
            </a:prstGeom>
            <a:ln w="12700" cap="flat">
              <a:noFill/>
              <a:miter lim="400000"/>
            </a:ln>
            <a:effectLst>
              <a:outerShdw blurRad="254000" dist="190500" dir="6900000" rotWithShape="0">
                <a:srgbClr val="203864">
                  <a:alpha val="20000"/>
                </a:srgbClr>
              </a:outerShdw>
            </a:effectLst>
          </p:spPr>
        </p:pic>
        <p:sp>
          <p:nvSpPr>
            <p:cNvPr id="1573" name="Rectangle 68"/>
            <p:cNvSpPr txBox="1"/>
            <p:nvPr/>
          </p:nvSpPr>
          <p:spPr>
            <a:xfrm>
              <a:off x="51607" y="354740"/>
              <a:ext cx="977367" cy="3765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CAREER WALES</a:t>
              </a:r>
            </a:p>
          </p:txBody>
        </p:sp>
      </p:grpSp>
      <p:grpSp>
        <p:nvGrpSpPr>
          <p:cNvPr id="1577" name="Group 69"/>
          <p:cNvGrpSpPr/>
          <p:nvPr/>
        </p:nvGrpSpPr>
        <p:grpSpPr>
          <a:xfrm>
            <a:off x="8193954" y="1979807"/>
            <a:ext cx="1929518" cy="1093810"/>
            <a:chOff x="0" y="0"/>
            <a:chExt cx="1929516" cy="1093809"/>
          </a:xfrm>
        </p:grpSpPr>
        <p:pic>
          <p:nvPicPr>
            <p:cNvPr id="1575" name="Picture 70" descr="Picture 70"/>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76" name="Rectangle 71"/>
            <p:cNvSpPr txBox="1"/>
            <p:nvPr/>
          </p:nvSpPr>
          <p:spPr>
            <a:xfrm>
              <a:off x="156316" y="184155"/>
              <a:ext cx="1278750" cy="6951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VIRTUAL SPACES THAT ALLOW FOR ESCAPING THE MUNDANITY OF THE IRL WORLD</a:t>
              </a:r>
            </a:p>
          </p:txBody>
        </p:sp>
      </p:grpSp>
      <p:grpSp>
        <p:nvGrpSpPr>
          <p:cNvPr id="1580" name="Group 72"/>
          <p:cNvGrpSpPr/>
          <p:nvPr/>
        </p:nvGrpSpPr>
        <p:grpSpPr>
          <a:xfrm>
            <a:off x="8215345" y="4225859"/>
            <a:ext cx="1929517" cy="1093810"/>
            <a:chOff x="0" y="0"/>
            <a:chExt cx="1929516" cy="1093809"/>
          </a:xfrm>
        </p:grpSpPr>
        <p:pic>
          <p:nvPicPr>
            <p:cNvPr id="1578" name="Picture 73" descr="Picture 73"/>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79" name="Rectangle 74"/>
            <p:cNvSpPr txBox="1"/>
            <p:nvPr/>
          </p:nvSpPr>
          <p:spPr>
            <a:xfrm>
              <a:off x="156316" y="323855"/>
              <a:ext cx="1278750" cy="4157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NEW ONLINE AVENUES FOR SELF-EXPRESSION</a:t>
              </a:r>
            </a:p>
          </p:txBody>
        </p:sp>
      </p:grpSp>
      <p:grpSp>
        <p:nvGrpSpPr>
          <p:cNvPr id="1583" name="Group 75"/>
          <p:cNvGrpSpPr/>
          <p:nvPr/>
        </p:nvGrpSpPr>
        <p:grpSpPr>
          <a:xfrm>
            <a:off x="8193954" y="3101737"/>
            <a:ext cx="1929518" cy="1093810"/>
            <a:chOff x="0" y="0"/>
            <a:chExt cx="1929516" cy="1093809"/>
          </a:xfrm>
        </p:grpSpPr>
        <p:pic>
          <p:nvPicPr>
            <p:cNvPr id="1581" name="Picture 76" descr="Picture 76"/>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82" name="Rectangle 77"/>
            <p:cNvSpPr txBox="1"/>
            <p:nvPr/>
          </p:nvSpPr>
          <p:spPr>
            <a:xfrm>
              <a:off x="156316" y="184155"/>
              <a:ext cx="1278750" cy="6951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VIRTUAL COMMUNITY SPACES WHERE CONSUMERS CAN CONNECT WITH PEERS</a:t>
              </a:r>
            </a:p>
          </p:txBody>
        </p:sp>
      </p:grpSp>
      <p:grpSp>
        <p:nvGrpSpPr>
          <p:cNvPr id="1586" name="Group 78"/>
          <p:cNvGrpSpPr/>
          <p:nvPr/>
        </p:nvGrpSpPr>
        <p:grpSpPr>
          <a:xfrm>
            <a:off x="8261176" y="5375909"/>
            <a:ext cx="1929518" cy="1093810"/>
            <a:chOff x="0" y="0"/>
            <a:chExt cx="1929516" cy="1093809"/>
          </a:xfrm>
        </p:grpSpPr>
        <p:pic>
          <p:nvPicPr>
            <p:cNvPr id="1584" name="Picture 79" descr="Picture 79"/>
            <p:cNvPicPr>
              <a:picLocks noChangeAspect="1"/>
            </p:cNvPicPr>
            <p:nvPr/>
          </p:nvPicPr>
          <p:blipFill>
            <a:blip r:embed="rId4"/>
            <a:stretch>
              <a:fillRect/>
            </a:stretch>
          </p:blipFill>
          <p:spPr>
            <a:xfrm>
              <a:off x="0" y="0"/>
              <a:ext cx="1929517" cy="1093810"/>
            </a:xfrm>
            <a:prstGeom prst="rect">
              <a:avLst/>
            </a:prstGeom>
            <a:ln w="12700" cap="flat">
              <a:noFill/>
              <a:miter lim="400000"/>
            </a:ln>
            <a:effectLst>
              <a:outerShdw blurRad="254000" dist="190500" dir="6900000" rotWithShape="0">
                <a:srgbClr val="203864">
                  <a:alpha val="20000"/>
                </a:srgbClr>
              </a:outerShdw>
            </a:effectLst>
          </p:spPr>
        </p:pic>
        <p:sp>
          <p:nvSpPr>
            <p:cNvPr id="1585" name="Rectangle 80"/>
            <p:cNvSpPr txBox="1"/>
            <p:nvPr/>
          </p:nvSpPr>
          <p:spPr>
            <a:xfrm>
              <a:off x="156316" y="323855"/>
              <a:ext cx="1278750" cy="415785"/>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MORE INTERACTIVE AND EDUCATIONAL CONTENT</a:t>
              </a:r>
            </a:p>
          </p:txBody>
        </p:sp>
      </p:grpSp>
      <p:grpSp>
        <p:nvGrpSpPr>
          <p:cNvPr id="1589" name="Group 82"/>
          <p:cNvGrpSpPr/>
          <p:nvPr/>
        </p:nvGrpSpPr>
        <p:grpSpPr>
          <a:xfrm>
            <a:off x="4115744" y="3903329"/>
            <a:ext cx="1927916" cy="908497"/>
            <a:chOff x="0" y="0"/>
            <a:chExt cx="1927915" cy="908495"/>
          </a:xfrm>
        </p:grpSpPr>
        <p:pic>
          <p:nvPicPr>
            <p:cNvPr id="1587" name="Picture 83" descr="Picture 83"/>
            <p:cNvPicPr>
              <a:picLocks noChangeAspect="1"/>
            </p:cNvPicPr>
            <p:nvPr/>
          </p:nvPicPr>
          <p:blipFill>
            <a:blip r:embed="rId4"/>
            <a:stretch>
              <a:fillRect/>
            </a:stretch>
          </p:blipFill>
          <p:spPr>
            <a:xfrm>
              <a:off x="0" y="0"/>
              <a:ext cx="1927916" cy="908496"/>
            </a:xfrm>
            <a:prstGeom prst="rect">
              <a:avLst/>
            </a:prstGeom>
            <a:ln w="12700" cap="flat">
              <a:noFill/>
              <a:miter lim="400000"/>
            </a:ln>
            <a:effectLst>
              <a:outerShdw blurRad="254000" dist="190500" dir="6900000" rotWithShape="0">
                <a:srgbClr val="203864">
                  <a:alpha val="20000"/>
                </a:srgbClr>
              </a:outerShdw>
            </a:effectLst>
          </p:spPr>
        </p:pic>
        <p:sp>
          <p:nvSpPr>
            <p:cNvPr id="1588" name="Rectangle 84"/>
            <p:cNvSpPr txBox="1"/>
            <p:nvPr/>
          </p:nvSpPr>
          <p:spPr>
            <a:xfrm>
              <a:off x="0" y="361208"/>
              <a:ext cx="1653856" cy="186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NEW REALITIES</a:t>
              </a:r>
            </a:p>
          </p:txBody>
        </p:sp>
      </p:grpSp>
      <p:grpSp>
        <p:nvGrpSpPr>
          <p:cNvPr id="1592" name="Group 85"/>
          <p:cNvGrpSpPr/>
          <p:nvPr/>
        </p:nvGrpSpPr>
        <p:grpSpPr>
          <a:xfrm>
            <a:off x="4094353" y="4799874"/>
            <a:ext cx="1927917" cy="908497"/>
            <a:chOff x="0" y="0"/>
            <a:chExt cx="1927915" cy="908495"/>
          </a:xfrm>
        </p:grpSpPr>
        <p:pic>
          <p:nvPicPr>
            <p:cNvPr id="1590" name="Picture 86" descr="Picture 86"/>
            <p:cNvPicPr>
              <a:picLocks noChangeAspect="1"/>
            </p:cNvPicPr>
            <p:nvPr/>
          </p:nvPicPr>
          <p:blipFill>
            <a:blip r:embed="rId4"/>
            <a:stretch>
              <a:fillRect/>
            </a:stretch>
          </p:blipFill>
          <p:spPr>
            <a:xfrm>
              <a:off x="0" y="0"/>
              <a:ext cx="1927916" cy="908496"/>
            </a:xfrm>
            <a:prstGeom prst="rect">
              <a:avLst/>
            </a:prstGeom>
            <a:ln w="12700" cap="flat">
              <a:noFill/>
              <a:miter lim="400000"/>
            </a:ln>
            <a:effectLst>
              <a:outerShdw blurRad="254000" dist="190500" dir="6900000" rotWithShape="0">
                <a:srgbClr val="203864">
                  <a:alpha val="20000"/>
                </a:srgbClr>
              </a:outerShdw>
            </a:effectLst>
          </p:spPr>
        </p:pic>
        <p:sp>
          <p:nvSpPr>
            <p:cNvPr id="1591" name="Rectangle 87"/>
            <p:cNvSpPr txBox="1"/>
            <p:nvPr/>
          </p:nvSpPr>
          <p:spPr>
            <a:xfrm>
              <a:off x="0" y="361208"/>
              <a:ext cx="1653856" cy="186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SOCIAL MEDIA</a:t>
              </a:r>
            </a:p>
          </p:txBody>
        </p:sp>
      </p:grpSp>
      <p:grpSp>
        <p:nvGrpSpPr>
          <p:cNvPr id="1595" name="Group 88"/>
          <p:cNvGrpSpPr/>
          <p:nvPr/>
        </p:nvGrpSpPr>
        <p:grpSpPr>
          <a:xfrm>
            <a:off x="4072963" y="5696420"/>
            <a:ext cx="1927916" cy="908497"/>
            <a:chOff x="0" y="0"/>
            <a:chExt cx="1927915" cy="908495"/>
          </a:xfrm>
        </p:grpSpPr>
        <p:pic>
          <p:nvPicPr>
            <p:cNvPr id="1593" name="Picture 89" descr="Picture 89"/>
            <p:cNvPicPr>
              <a:picLocks noChangeAspect="1"/>
            </p:cNvPicPr>
            <p:nvPr/>
          </p:nvPicPr>
          <p:blipFill>
            <a:blip r:embed="rId4"/>
            <a:stretch>
              <a:fillRect/>
            </a:stretch>
          </p:blipFill>
          <p:spPr>
            <a:xfrm>
              <a:off x="0" y="0"/>
              <a:ext cx="1927916" cy="908496"/>
            </a:xfrm>
            <a:prstGeom prst="rect">
              <a:avLst/>
            </a:prstGeom>
            <a:ln w="12700" cap="flat">
              <a:noFill/>
              <a:miter lim="400000"/>
            </a:ln>
            <a:effectLst>
              <a:outerShdw blurRad="254000" dist="190500" dir="6900000" rotWithShape="0">
                <a:srgbClr val="203864">
                  <a:alpha val="20000"/>
                </a:srgbClr>
              </a:outerShdw>
            </a:effectLst>
          </p:spPr>
        </p:pic>
        <p:sp>
          <p:nvSpPr>
            <p:cNvPr id="1594" name="Rectangle 90"/>
            <p:cNvSpPr txBox="1"/>
            <p:nvPr/>
          </p:nvSpPr>
          <p:spPr>
            <a:xfrm>
              <a:off x="0" y="265958"/>
              <a:ext cx="1653856" cy="3765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DECENTRALIZED INTERNET</a:t>
              </a:r>
            </a:p>
          </p:txBody>
        </p:sp>
      </p:grpSp>
      <p:grpSp>
        <p:nvGrpSpPr>
          <p:cNvPr id="1598" name="Group 91"/>
          <p:cNvGrpSpPr/>
          <p:nvPr/>
        </p:nvGrpSpPr>
        <p:grpSpPr>
          <a:xfrm>
            <a:off x="6144154" y="3915976"/>
            <a:ext cx="1927916" cy="908497"/>
            <a:chOff x="0" y="0"/>
            <a:chExt cx="1927915" cy="908495"/>
          </a:xfrm>
        </p:grpSpPr>
        <p:pic>
          <p:nvPicPr>
            <p:cNvPr id="1596" name="Picture 92" descr="Picture 92"/>
            <p:cNvPicPr>
              <a:picLocks noChangeAspect="1"/>
            </p:cNvPicPr>
            <p:nvPr/>
          </p:nvPicPr>
          <p:blipFill>
            <a:blip r:embed="rId4"/>
            <a:stretch>
              <a:fillRect/>
            </a:stretch>
          </p:blipFill>
          <p:spPr>
            <a:xfrm>
              <a:off x="0" y="0"/>
              <a:ext cx="1927916" cy="908496"/>
            </a:xfrm>
            <a:prstGeom prst="rect">
              <a:avLst/>
            </a:prstGeom>
            <a:ln w="12700" cap="flat">
              <a:noFill/>
              <a:miter lim="400000"/>
            </a:ln>
            <a:effectLst>
              <a:outerShdw blurRad="254000" dist="190500" dir="6900000" rotWithShape="0">
                <a:srgbClr val="203864">
                  <a:alpha val="20000"/>
                </a:srgbClr>
              </a:outerShdw>
            </a:effectLst>
          </p:spPr>
        </p:pic>
        <p:sp>
          <p:nvSpPr>
            <p:cNvPr id="1597" name="Rectangle 93"/>
            <p:cNvSpPr txBox="1"/>
            <p:nvPr/>
          </p:nvSpPr>
          <p:spPr>
            <a:xfrm>
              <a:off x="0" y="361208"/>
              <a:ext cx="1653856" cy="186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META GOLDRUSH</a:t>
              </a:r>
            </a:p>
          </p:txBody>
        </p:sp>
      </p:grpSp>
      <p:grpSp>
        <p:nvGrpSpPr>
          <p:cNvPr id="1601" name="Group 94"/>
          <p:cNvGrpSpPr/>
          <p:nvPr/>
        </p:nvGrpSpPr>
        <p:grpSpPr>
          <a:xfrm>
            <a:off x="6144154" y="4886647"/>
            <a:ext cx="1927916" cy="908497"/>
            <a:chOff x="0" y="0"/>
            <a:chExt cx="1927915" cy="908495"/>
          </a:xfrm>
        </p:grpSpPr>
        <p:pic>
          <p:nvPicPr>
            <p:cNvPr id="1599" name="Picture 95" descr="Picture 95"/>
            <p:cNvPicPr>
              <a:picLocks noChangeAspect="1"/>
            </p:cNvPicPr>
            <p:nvPr/>
          </p:nvPicPr>
          <p:blipFill>
            <a:blip r:embed="rId4"/>
            <a:stretch>
              <a:fillRect/>
            </a:stretch>
          </p:blipFill>
          <p:spPr>
            <a:xfrm>
              <a:off x="0" y="0"/>
              <a:ext cx="1927916" cy="908496"/>
            </a:xfrm>
            <a:prstGeom prst="rect">
              <a:avLst/>
            </a:prstGeom>
            <a:ln w="12700" cap="flat">
              <a:noFill/>
              <a:miter lim="400000"/>
            </a:ln>
            <a:effectLst>
              <a:outerShdw blurRad="254000" dist="190500" dir="6900000" rotWithShape="0">
                <a:srgbClr val="203864">
                  <a:alpha val="20000"/>
                </a:srgbClr>
              </a:outerShdw>
            </a:effectLst>
          </p:spPr>
        </p:pic>
        <p:sp>
          <p:nvSpPr>
            <p:cNvPr id="1600" name="Rectangle 96"/>
            <p:cNvSpPr txBox="1"/>
            <p:nvPr/>
          </p:nvSpPr>
          <p:spPr>
            <a:xfrm>
              <a:off x="0" y="361208"/>
              <a:ext cx="1653856" cy="186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REMOTE WORK</a:t>
              </a:r>
            </a:p>
          </p:txBody>
        </p:sp>
      </p:grpSp>
      <p:grpSp>
        <p:nvGrpSpPr>
          <p:cNvPr id="1604" name="Group 97"/>
          <p:cNvGrpSpPr/>
          <p:nvPr/>
        </p:nvGrpSpPr>
        <p:grpSpPr>
          <a:xfrm>
            <a:off x="1462867" y="4132874"/>
            <a:ext cx="1521850" cy="908497"/>
            <a:chOff x="0" y="0"/>
            <a:chExt cx="1521848" cy="908495"/>
          </a:xfrm>
        </p:grpSpPr>
        <p:pic>
          <p:nvPicPr>
            <p:cNvPr id="1602" name="Picture 98" descr="Picture 98"/>
            <p:cNvPicPr>
              <a:picLocks noChangeAspect="1"/>
            </p:cNvPicPr>
            <p:nvPr/>
          </p:nvPicPr>
          <p:blipFill>
            <a:blip r:embed="rId4"/>
            <a:stretch>
              <a:fillRect/>
            </a:stretch>
          </p:blipFill>
          <p:spPr>
            <a:xfrm>
              <a:off x="-1" y="0"/>
              <a:ext cx="1521850" cy="908496"/>
            </a:xfrm>
            <a:prstGeom prst="rect">
              <a:avLst/>
            </a:prstGeom>
            <a:ln w="12700" cap="flat">
              <a:noFill/>
              <a:miter lim="400000"/>
            </a:ln>
            <a:effectLst>
              <a:outerShdw blurRad="254000" dist="190500" dir="6900000" rotWithShape="0">
                <a:srgbClr val="203864">
                  <a:alpha val="20000"/>
                </a:srgbClr>
              </a:outerShdw>
            </a:effectLst>
          </p:spPr>
        </p:pic>
        <p:sp>
          <p:nvSpPr>
            <p:cNvPr id="1603" name="Rectangle 99"/>
            <p:cNvSpPr txBox="1"/>
            <p:nvPr/>
          </p:nvSpPr>
          <p:spPr>
            <a:xfrm>
              <a:off x="86773" y="255387"/>
              <a:ext cx="1185142" cy="3765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SELF-EXPRESSION</a:t>
              </a:r>
            </a:p>
          </p:txBody>
        </p:sp>
      </p:grpSp>
      <p:grpSp>
        <p:nvGrpSpPr>
          <p:cNvPr id="1607" name="Group 100"/>
          <p:cNvGrpSpPr/>
          <p:nvPr/>
        </p:nvGrpSpPr>
        <p:grpSpPr>
          <a:xfrm>
            <a:off x="1465934" y="5115049"/>
            <a:ext cx="1521850" cy="908497"/>
            <a:chOff x="0" y="0"/>
            <a:chExt cx="1521848" cy="908495"/>
          </a:xfrm>
        </p:grpSpPr>
        <p:pic>
          <p:nvPicPr>
            <p:cNvPr id="1605" name="Picture 101" descr="Picture 101"/>
            <p:cNvPicPr>
              <a:picLocks noChangeAspect="1"/>
            </p:cNvPicPr>
            <p:nvPr/>
          </p:nvPicPr>
          <p:blipFill>
            <a:blip r:embed="rId4"/>
            <a:stretch>
              <a:fillRect/>
            </a:stretch>
          </p:blipFill>
          <p:spPr>
            <a:xfrm>
              <a:off x="-1" y="0"/>
              <a:ext cx="1521850" cy="908496"/>
            </a:xfrm>
            <a:prstGeom prst="rect">
              <a:avLst/>
            </a:prstGeom>
            <a:ln w="12700" cap="flat">
              <a:noFill/>
              <a:miter lim="400000"/>
            </a:ln>
            <a:effectLst>
              <a:outerShdw blurRad="254000" dist="190500" dir="6900000" rotWithShape="0">
                <a:srgbClr val="203864">
                  <a:alpha val="20000"/>
                </a:srgbClr>
              </a:outerShdw>
            </a:effectLst>
          </p:spPr>
        </p:pic>
        <p:sp>
          <p:nvSpPr>
            <p:cNvPr id="1606" name="Rectangle 102"/>
            <p:cNvSpPr txBox="1"/>
            <p:nvPr/>
          </p:nvSpPr>
          <p:spPr>
            <a:xfrm>
              <a:off x="86773" y="375484"/>
              <a:ext cx="1185142" cy="136386"/>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9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ENTERTAINMENT</a:t>
              </a:r>
            </a:p>
          </p:txBody>
        </p:sp>
      </p:grpSp>
      <p:grpSp>
        <p:nvGrpSpPr>
          <p:cNvPr id="1610" name="Group 103"/>
          <p:cNvGrpSpPr/>
          <p:nvPr/>
        </p:nvGrpSpPr>
        <p:grpSpPr>
          <a:xfrm>
            <a:off x="2529724" y="5729711"/>
            <a:ext cx="1521849" cy="908497"/>
            <a:chOff x="0" y="0"/>
            <a:chExt cx="1521848" cy="908495"/>
          </a:xfrm>
        </p:grpSpPr>
        <p:pic>
          <p:nvPicPr>
            <p:cNvPr id="1608" name="Picture 104" descr="Picture 104"/>
            <p:cNvPicPr>
              <a:picLocks noChangeAspect="1"/>
            </p:cNvPicPr>
            <p:nvPr/>
          </p:nvPicPr>
          <p:blipFill>
            <a:blip r:embed="rId4"/>
            <a:stretch>
              <a:fillRect/>
            </a:stretch>
          </p:blipFill>
          <p:spPr>
            <a:xfrm>
              <a:off x="-1" y="0"/>
              <a:ext cx="1521850" cy="908496"/>
            </a:xfrm>
            <a:prstGeom prst="rect">
              <a:avLst/>
            </a:prstGeom>
            <a:ln w="12700" cap="flat">
              <a:noFill/>
              <a:miter lim="400000"/>
            </a:ln>
            <a:effectLst>
              <a:outerShdw blurRad="254000" dist="190500" dir="6900000" rotWithShape="0">
                <a:srgbClr val="203864">
                  <a:alpha val="20000"/>
                </a:srgbClr>
              </a:outerShdw>
            </a:effectLst>
          </p:spPr>
        </p:pic>
        <p:sp>
          <p:nvSpPr>
            <p:cNvPr id="1609" name="Rectangle 105"/>
            <p:cNvSpPr txBox="1"/>
            <p:nvPr/>
          </p:nvSpPr>
          <p:spPr>
            <a:xfrm>
              <a:off x="86773" y="255387"/>
              <a:ext cx="1185142" cy="3765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0" marR="0" lvl="0" indent="0" algn="ctr" defTabSz="913017" rtl="0" eaLnBrk="1" fontAlgn="auto" latinLnBrk="0" hangingPunct="0">
                <a:lnSpc>
                  <a:spcPct val="100000"/>
                </a:lnSpc>
                <a:spcBef>
                  <a:spcPts val="0"/>
                </a:spcBef>
                <a:spcAft>
                  <a:spcPts val="0"/>
                </a:spcAft>
                <a:buClrTx/>
                <a:buSzTx/>
                <a:buFontTx/>
                <a:buNone/>
                <a:tabLst/>
                <a:defRPr sz="1200" b="1">
                  <a:solidFill>
                    <a:srgbClr val="3F352D"/>
                  </a:solidFill>
                  <a:latin typeface="Helvetica Neue"/>
                  <a:ea typeface="Helvetica Neue"/>
                  <a:cs typeface="Helvetica Neue"/>
                  <a:sym typeface="Helvetica Neue"/>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SOCIAL</a:t>
              </a:r>
              <a:endParaRPr kumimoji="0" sz="12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a:p>
              <a:pPr marL="0" marR="0" lvl="0" indent="0" algn="ctr" defTabSz="913017" rtl="0" eaLnBrk="1" fontAlgn="auto" latinLnBrk="0" hangingPunct="0">
                <a:lnSpc>
                  <a:spcPct val="100000"/>
                </a:lnSpc>
                <a:spcBef>
                  <a:spcPts val="0"/>
                </a:spcBef>
                <a:spcAft>
                  <a:spcPts val="0"/>
                </a:spcAft>
                <a:buClrTx/>
                <a:buSzTx/>
                <a:buFontTx/>
                <a:buNone/>
                <a:tabLst/>
                <a:defRPr sz="1200" b="1">
                  <a:solidFill>
                    <a:srgbClr val="3F352D"/>
                  </a:solidFill>
                  <a:latin typeface="Helvetica Neue"/>
                  <a:ea typeface="Helvetica Neue"/>
                  <a:cs typeface="Helvetica Neue"/>
                  <a:sym typeface="Helvetica Neue"/>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STATUS</a:t>
              </a:r>
            </a:p>
          </p:txBody>
        </p:sp>
      </p:grpSp>
      <p:grpSp>
        <p:nvGrpSpPr>
          <p:cNvPr id="1613" name="Group 106"/>
          <p:cNvGrpSpPr/>
          <p:nvPr/>
        </p:nvGrpSpPr>
        <p:grpSpPr>
          <a:xfrm>
            <a:off x="2551114" y="4761184"/>
            <a:ext cx="1521850" cy="908497"/>
            <a:chOff x="0" y="0"/>
            <a:chExt cx="1521848" cy="908495"/>
          </a:xfrm>
        </p:grpSpPr>
        <p:pic>
          <p:nvPicPr>
            <p:cNvPr id="1611" name="Picture 107" descr="Picture 107"/>
            <p:cNvPicPr>
              <a:picLocks noChangeAspect="1"/>
            </p:cNvPicPr>
            <p:nvPr/>
          </p:nvPicPr>
          <p:blipFill>
            <a:blip r:embed="rId4"/>
            <a:stretch>
              <a:fillRect/>
            </a:stretch>
          </p:blipFill>
          <p:spPr>
            <a:xfrm>
              <a:off x="-1" y="0"/>
              <a:ext cx="1521850" cy="908496"/>
            </a:xfrm>
            <a:prstGeom prst="rect">
              <a:avLst/>
            </a:prstGeom>
            <a:ln w="12700" cap="flat">
              <a:noFill/>
              <a:miter lim="400000"/>
            </a:ln>
            <a:effectLst>
              <a:outerShdw blurRad="254000" dist="190500" dir="6900000" rotWithShape="0">
                <a:srgbClr val="203864">
                  <a:alpha val="20000"/>
                </a:srgbClr>
              </a:outerShdw>
            </a:effectLst>
          </p:spPr>
        </p:pic>
        <p:sp>
          <p:nvSpPr>
            <p:cNvPr id="1612" name="Rectangle 108"/>
            <p:cNvSpPr txBox="1"/>
            <p:nvPr/>
          </p:nvSpPr>
          <p:spPr>
            <a:xfrm>
              <a:off x="86773" y="350637"/>
              <a:ext cx="1185142" cy="186080"/>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2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IDENTITY</a:t>
              </a:r>
            </a:p>
          </p:txBody>
        </p:sp>
      </p:gr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 name="Picture 2" descr="Picture 2"/>
          <p:cNvPicPr>
            <a:picLocks noChangeAspect="1"/>
          </p:cNvPicPr>
          <p:nvPr/>
        </p:nvPicPr>
        <p:blipFill>
          <a:blip r:embed="rId3"/>
          <a:srcRect r="531" b="4494"/>
          <a:stretch>
            <a:fillRect/>
          </a:stretch>
        </p:blipFill>
        <p:spPr>
          <a:xfrm>
            <a:off x="1955772" y="548889"/>
            <a:ext cx="8428092" cy="5720055"/>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1" name="Picture 10" descr="Picture 10"/>
          <p:cNvPicPr>
            <a:picLocks noChangeAspect="1"/>
          </p:cNvPicPr>
          <p:nvPr/>
        </p:nvPicPr>
        <p:blipFill>
          <a:blip r:embed="rId3"/>
          <a:srcRect l="13178" r="14276"/>
          <a:stretch>
            <a:fillRect/>
          </a:stretch>
        </p:blipFill>
        <p:spPr>
          <a:xfrm>
            <a:off x="7361222" y="352432"/>
            <a:ext cx="4442531" cy="6123750"/>
          </a:xfrm>
          <a:prstGeom prst="rect">
            <a:avLst/>
          </a:prstGeom>
          <a:ln w="12700">
            <a:miter lim="400000"/>
          </a:ln>
        </p:spPr>
      </p:pic>
      <p:grpSp>
        <p:nvGrpSpPr>
          <p:cNvPr id="1624" name="Group 6"/>
          <p:cNvGrpSpPr/>
          <p:nvPr/>
        </p:nvGrpSpPr>
        <p:grpSpPr>
          <a:xfrm>
            <a:off x="7885237" y="2059021"/>
            <a:ext cx="1921810" cy="1419920"/>
            <a:chOff x="0" y="0"/>
            <a:chExt cx="1921809" cy="1419919"/>
          </a:xfrm>
        </p:grpSpPr>
        <p:pic>
          <p:nvPicPr>
            <p:cNvPr id="1622" name="Picture 7" descr="Picture 7"/>
            <p:cNvPicPr>
              <a:picLocks noChangeAspect="1"/>
            </p:cNvPicPr>
            <p:nvPr/>
          </p:nvPicPr>
          <p:blipFill>
            <a:blip r:embed="rId4"/>
            <a:stretch>
              <a:fillRect/>
            </a:stretch>
          </p:blipFill>
          <p:spPr>
            <a:xfrm>
              <a:off x="0" y="0"/>
              <a:ext cx="1921810" cy="1419920"/>
            </a:xfrm>
            <a:prstGeom prst="rect">
              <a:avLst/>
            </a:prstGeom>
            <a:ln w="12700" cap="flat">
              <a:noFill/>
              <a:miter lim="400000"/>
            </a:ln>
            <a:effectLst>
              <a:outerShdw blurRad="254000" dist="190500" dir="6900000" rotWithShape="0">
                <a:srgbClr val="203864">
                  <a:alpha val="20000"/>
                </a:srgbClr>
              </a:outerShdw>
            </a:effectLst>
          </p:spPr>
        </p:pic>
        <p:sp>
          <p:nvSpPr>
            <p:cNvPr id="1623" name="Rectangle 8"/>
            <p:cNvSpPr txBox="1"/>
            <p:nvPr/>
          </p:nvSpPr>
          <p:spPr>
            <a:xfrm>
              <a:off x="109578" y="264216"/>
              <a:ext cx="1496612" cy="858444"/>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A MARKETING CAMPAIGN WHICH USES VR/AR TECH</a:t>
              </a:r>
            </a:p>
          </p:txBody>
        </p:sp>
      </p:grpSp>
      <p:sp>
        <p:nvSpPr>
          <p:cNvPr id="1625" name="Text Placeholder 5"/>
          <p:cNvSpPr txBox="1"/>
          <p:nvPr/>
        </p:nvSpPr>
        <p:spPr>
          <a:xfrm>
            <a:off x="818603" y="1573689"/>
            <a:ext cx="4356481" cy="3810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INNOVATION TARGET</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FF5955"/>
                </a:solidFill>
                <a:latin typeface="Helvetica Neue"/>
                <a:ea typeface="Helvetica Neue"/>
                <a:cs typeface="Helvetica Neue"/>
                <a:sym typeface="Helvetica Neue"/>
              </a:defRPr>
            </a:pPr>
            <a:endParaRPr kumimoji="0" sz="4000" b="1" i="0" u="none" strike="noStrike" kern="0" cap="none" spc="0" normalizeH="0" baseline="0" noProof="0">
              <a:ln>
                <a:noFill/>
              </a:ln>
              <a:solidFill>
                <a:srgbClr val="FF5955"/>
              </a:solidFill>
              <a:effectLst/>
              <a:uLnTx/>
              <a:uFillTx/>
              <a:latin typeface="Helvetica Neue"/>
              <a:ea typeface="Helvetica Neue"/>
              <a:cs typeface="Helvetica Neue"/>
              <a:sym typeface="Helvetica Neue"/>
            </a:endParaRP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How could </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you apply</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the trend?</a:t>
            </a:r>
          </a:p>
        </p:txBody>
      </p:sp>
      <p:sp>
        <p:nvSpPr>
          <p:cNvPr id="1626" name="Rectangle 10"/>
          <p:cNvSpPr/>
          <p:nvPr/>
        </p:nvSpPr>
        <p:spPr>
          <a:xfrm>
            <a:off x="8938668" y="4631526"/>
            <a:ext cx="1736757" cy="515661"/>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grpSp>
        <p:nvGrpSpPr>
          <p:cNvPr id="1629" name="Group 12"/>
          <p:cNvGrpSpPr/>
          <p:nvPr/>
        </p:nvGrpSpPr>
        <p:grpSpPr>
          <a:xfrm>
            <a:off x="9916624" y="2352818"/>
            <a:ext cx="1921810" cy="1419920"/>
            <a:chOff x="0" y="0"/>
            <a:chExt cx="1921809" cy="1419919"/>
          </a:xfrm>
        </p:grpSpPr>
        <p:pic>
          <p:nvPicPr>
            <p:cNvPr id="1627" name="Picture 13" descr="Picture 13"/>
            <p:cNvPicPr>
              <a:picLocks noChangeAspect="1"/>
            </p:cNvPicPr>
            <p:nvPr/>
          </p:nvPicPr>
          <p:blipFill>
            <a:blip r:embed="rId4"/>
            <a:stretch>
              <a:fillRect/>
            </a:stretch>
          </p:blipFill>
          <p:spPr>
            <a:xfrm>
              <a:off x="0" y="0"/>
              <a:ext cx="1921810" cy="1419920"/>
            </a:xfrm>
            <a:prstGeom prst="rect">
              <a:avLst/>
            </a:prstGeom>
            <a:ln w="12700" cap="flat">
              <a:noFill/>
              <a:miter lim="400000"/>
            </a:ln>
            <a:effectLst>
              <a:outerShdw blurRad="254000" dist="190500" dir="6900000" rotWithShape="0">
                <a:srgbClr val="203864">
                  <a:alpha val="20000"/>
                </a:srgbClr>
              </a:outerShdw>
            </a:effectLst>
          </p:spPr>
        </p:pic>
        <p:sp>
          <p:nvSpPr>
            <p:cNvPr id="1628" name="Rectangle 14"/>
            <p:cNvSpPr txBox="1"/>
            <p:nvPr/>
          </p:nvSpPr>
          <p:spPr>
            <a:xfrm>
              <a:off x="183979" y="173502"/>
              <a:ext cx="1311417" cy="1074343"/>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A SERVICE WITH A PLAYFUL, EXPERI-MENTAL SPIN</a:t>
              </a:r>
            </a:p>
          </p:txBody>
        </p:sp>
      </p:gr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3" name="Picture 12" descr="Picture 12"/>
          <p:cNvPicPr>
            <a:picLocks noChangeAspect="1"/>
          </p:cNvPicPr>
          <p:nvPr/>
        </p:nvPicPr>
        <p:blipFill>
          <a:blip r:embed="rId3"/>
          <a:srcRect l="5634" r="6288"/>
          <a:stretch>
            <a:fillRect/>
          </a:stretch>
        </p:blipFill>
        <p:spPr>
          <a:xfrm>
            <a:off x="6479533" y="393427"/>
            <a:ext cx="5345675" cy="6069259"/>
          </a:xfrm>
          <a:prstGeom prst="rect">
            <a:avLst/>
          </a:prstGeom>
          <a:ln w="12700">
            <a:miter lim="400000"/>
          </a:ln>
        </p:spPr>
      </p:pic>
      <p:grpSp>
        <p:nvGrpSpPr>
          <p:cNvPr id="1636" name="Group 10"/>
          <p:cNvGrpSpPr/>
          <p:nvPr/>
        </p:nvGrpSpPr>
        <p:grpSpPr>
          <a:xfrm>
            <a:off x="9762312" y="3457454"/>
            <a:ext cx="1826222" cy="1322903"/>
            <a:chOff x="0" y="0"/>
            <a:chExt cx="1826221" cy="1322901"/>
          </a:xfrm>
        </p:grpSpPr>
        <p:pic>
          <p:nvPicPr>
            <p:cNvPr id="1634" name="Picture 11" descr="Picture 11"/>
            <p:cNvPicPr>
              <a:picLocks noChangeAspect="1"/>
            </p:cNvPicPr>
            <p:nvPr/>
          </p:nvPicPr>
          <p:blipFill>
            <a:blip r:embed="rId4"/>
            <a:stretch>
              <a:fillRect/>
            </a:stretch>
          </p:blipFill>
          <p:spPr>
            <a:xfrm>
              <a:off x="0" y="0"/>
              <a:ext cx="1826222" cy="1322902"/>
            </a:xfrm>
            <a:prstGeom prst="rect">
              <a:avLst/>
            </a:prstGeom>
            <a:ln w="12700" cap="flat">
              <a:noFill/>
              <a:miter lim="400000"/>
            </a:ln>
            <a:effectLst>
              <a:outerShdw blurRad="254000" dist="190500" dir="6900000" rotWithShape="0">
                <a:srgbClr val="203864">
                  <a:alpha val="20000"/>
                </a:srgbClr>
              </a:outerShdw>
            </a:effectLst>
          </p:spPr>
        </p:pic>
        <p:sp>
          <p:nvSpPr>
            <p:cNvPr id="1635" name="Rectangle 12"/>
            <p:cNvSpPr txBox="1"/>
            <p:nvPr/>
          </p:nvSpPr>
          <p:spPr>
            <a:xfrm>
              <a:off x="104128" y="540686"/>
              <a:ext cx="1422173" cy="210744"/>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GEN ALPHA</a:t>
              </a:r>
            </a:p>
          </p:txBody>
        </p:sp>
      </p:grpSp>
      <p:sp>
        <p:nvSpPr>
          <p:cNvPr id="1637" name="Text Placeholder 5"/>
          <p:cNvSpPr txBox="1"/>
          <p:nvPr/>
        </p:nvSpPr>
        <p:spPr>
          <a:xfrm>
            <a:off x="818603" y="2195989"/>
            <a:ext cx="4356481" cy="2565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5D5DFF"/>
                </a:solidFill>
                <a:latin typeface="Helvetica Neue"/>
                <a:ea typeface="Helvetica Neue"/>
                <a:cs typeface="Helvetica Neue"/>
                <a:sym typeface="Helvetica Neue"/>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WHO</a:t>
            </a: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FF5955"/>
                </a:solidFill>
                <a:latin typeface="Helvetica Neue"/>
                <a:ea typeface="Helvetica Neue"/>
                <a:cs typeface="Helvetica Neue"/>
                <a:sym typeface="Helvetica Neue"/>
              </a:defRPr>
            </a:pPr>
            <a:endParaRPr kumimoji="0" sz="4000" b="1" i="0" u="none" strike="noStrike" kern="0" cap="none" spc="0" normalizeH="0" baseline="0" noProof="0">
              <a:ln>
                <a:noFill/>
              </a:ln>
              <a:solidFill>
                <a:srgbClr val="FF5955"/>
              </a:solidFill>
              <a:effectLst/>
              <a:uLnTx/>
              <a:uFillTx/>
              <a:latin typeface="Helvetica Neue"/>
              <a:ea typeface="Helvetica Neue"/>
              <a:cs typeface="Helvetica Neue"/>
              <a:sym typeface="Helvetica Neue"/>
            </a:endParaRPr>
          </a:p>
          <a:p>
            <a:pPr marL="0" marR="0" lvl="0" indent="0" algn="l" defTabSz="914400" rtl="0" eaLnBrk="1" fontAlgn="auto" latinLnBrk="0" hangingPunct="0">
              <a:lnSpc>
                <a:spcPct val="100000"/>
              </a:lnSpc>
              <a:spcBef>
                <a:spcPts val="0"/>
              </a:spcBef>
              <a:spcAft>
                <a:spcPts val="0"/>
              </a:spcAft>
              <a:buClrTx/>
              <a:buSzTx/>
              <a:buFontTx/>
              <a:buNone/>
              <a:tabLst/>
              <a:defRPr sz="4000" b="1">
                <a:solidFill>
                  <a:srgbClr val="3B3838"/>
                </a:solidFill>
                <a:latin typeface="Helvetica Neue"/>
                <a:ea typeface="Helvetica Neue"/>
                <a:cs typeface="Helvetica Neue"/>
                <a:sym typeface="Helvetica Neue"/>
              </a:defRPr>
            </a:pPr>
            <a:r>
              <a:rPr kumimoji="0" sz="4000" b="1" i="0" u="none" strike="noStrike" kern="0" cap="none" spc="0" normalizeH="0" baseline="0" noProof="0">
                <a:ln>
                  <a:noFill/>
                </a:ln>
                <a:solidFill>
                  <a:srgbClr val="3B3838"/>
                </a:solidFill>
                <a:effectLst/>
                <a:uLnTx/>
                <a:uFillTx/>
                <a:latin typeface="Helvetica Neue"/>
                <a:ea typeface="Helvetica Neue"/>
                <a:cs typeface="Helvetica Neue"/>
                <a:sym typeface="Helvetica Neue"/>
              </a:rPr>
              <a:t>Who are you innovating for?</a:t>
            </a:r>
          </a:p>
        </p:txBody>
      </p:sp>
      <p:grpSp>
        <p:nvGrpSpPr>
          <p:cNvPr id="1640" name="Group 14"/>
          <p:cNvGrpSpPr/>
          <p:nvPr/>
        </p:nvGrpSpPr>
        <p:grpSpPr>
          <a:xfrm>
            <a:off x="7052420" y="1391042"/>
            <a:ext cx="1826222" cy="1322902"/>
            <a:chOff x="0" y="0"/>
            <a:chExt cx="1826221" cy="1322901"/>
          </a:xfrm>
        </p:grpSpPr>
        <p:pic>
          <p:nvPicPr>
            <p:cNvPr id="1638" name="Picture 15" descr="Picture 15"/>
            <p:cNvPicPr>
              <a:picLocks noChangeAspect="1"/>
            </p:cNvPicPr>
            <p:nvPr/>
          </p:nvPicPr>
          <p:blipFill>
            <a:blip r:embed="rId4"/>
            <a:stretch>
              <a:fillRect/>
            </a:stretch>
          </p:blipFill>
          <p:spPr>
            <a:xfrm>
              <a:off x="0" y="0"/>
              <a:ext cx="1826222" cy="1322902"/>
            </a:xfrm>
            <a:prstGeom prst="rect">
              <a:avLst/>
            </a:prstGeom>
            <a:ln w="12700" cap="flat">
              <a:noFill/>
              <a:miter lim="400000"/>
            </a:ln>
            <a:effectLst>
              <a:outerShdw blurRad="254000" dist="190500" dir="6900000" rotWithShape="0">
                <a:srgbClr val="203864">
                  <a:alpha val="20000"/>
                </a:srgbClr>
              </a:outerShdw>
            </a:effectLst>
          </p:spPr>
        </p:pic>
        <p:sp>
          <p:nvSpPr>
            <p:cNvPr id="1639" name="Rectangle 16"/>
            <p:cNvSpPr txBox="1"/>
            <p:nvPr/>
          </p:nvSpPr>
          <p:spPr>
            <a:xfrm>
              <a:off x="104128" y="432736"/>
              <a:ext cx="1422173" cy="426644"/>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DIGITAL NATIVES</a:t>
              </a:r>
            </a:p>
          </p:txBody>
        </p:sp>
      </p:gr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Text Placeholder 5"/>
          <p:cNvSpPr txBox="1"/>
          <p:nvPr/>
        </p:nvSpPr>
        <p:spPr>
          <a:xfrm>
            <a:off x="818603" y="2818289"/>
            <a:ext cx="4356481" cy="132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4000" b="1">
                <a:solidFill>
                  <a:srgbClr val="5D5DFF"/>
                </a:solidFill>
                <a:latin typeface="Helvetica Neue"/>
                <a:ea typeface="Helvetica Neue"/>
                <a:cs typeface="Helvetica Neue"/>
                <a:sym typeface="Helvetica Neue"/>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5D5DFF"/>
                </a:solidFill>
                <a:effectLst/>
                <a:uLnTx/>
                <a:uFillTx/>
                <a:latin typeface="Helvetica Neue"/>
                <a:ea typeface="Helvetica Neue"/>
                <a:cs typeface="Helvetica Neue"/>
                <a:sym typeface="Helvetica Neue"/>
              </a:rPr>
              <a:t>YOUR INNOVATION!</a:t>
            </a:r>
          </a:p>
        </p:txBody>
      </p:sp>
      <p:pic>
        <p:nvPicPr>
          <p:cNvPr id="1645" name="Picture 17" descr="Picture 17"/>
          <p:cNvPicPr>
            <a:picLocks noChangeAspect="1"/>
          </p:cNvPicPr>
          <p:nvPr/>
        </p:nvPicPr>
        <p:blipFill>
          <a:blip r:embed="rId3"/>
          <a:stretch>
            <a:fillRect/>
          </a:stretch>
        </p:blipFill>
        <p:spPr>
          <a:xfrm>
            <a:off x="7335519" y="703990"/>
            <a:ext cx="2540001" cy="5549901"/>
          </a:xfrm>
          <a:prstGeom prst="rect">
            <a:avLst/>
          </a:prstGeom>
          <a:ln w="12700">
            <a:miter lim="400000"/>
          </a:ln>
        </p:spPr>
      </p:pic>
      <p:sp>
        <p:nvSpPr>
          <p:cNvPr id="1646" name="TextBox 4"/>
          <p:cNvSpPr txBox="1"/>
          <p:nvPr/>
        </p:nvSpPr>
        <p:spPr>
          <a:xfrm>
            <a:off x="8435339" y="3383233"/>
            <a:ext cx="1394461"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a:solidFill>
                  <a:srgbClr val="D167F2"/>
                </a:solidFill>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D167F2"/>
                </a:solidFill>
                <a:effectLst/>
                <a:uLnTx/>
                <a:uFillTx/>
                <a:latin typeface="Helvetica"/>
                <a:sym typeface="Helvetica"/>
              </a:rPr>
              <a:t>GEO SNAPS</a:t>
            </a:r>
          </a:p>
        </p:txBody>
      </p:sp>
      <p:grpSp>
        <p:nvGrpSpPr>
          <p:cNvPr id="1649" name="Group 18"/>
          <p:cNvGrpSpPr/>
          <p:nvPr/>
        </p:nvGrpSpPr>
        <p:grpSpPr>
          <a:xfrm>
            <a:off x="6618984" y="1593201"/>
            <a:ext cx="1921810" cy="1419921"/>
            <a:chOff x="0" y="0"/>
            <a:chExt cx="1921809" cy="1419919"/>
          </a:xfrm>
        </p:grpSpPr>
        <p:pic>
          <p:nvPicPr>
            <p:cNvPr id="1647" name="Picture 19" descr="Picture 19"/>
            <p:cNvPicPr>
              <a:picLocks noChangeAspect="1"/>
            </p:cNvPicPr>
            <p:nvPr/>
          </p:nvPicPr>
          <p:blipFill>
            <a:blip r:embed="rId4"/>
            <a:stretch>
              <a:fillRect/>
            </a:stretch>
          </p:blipFill>
          <p:spPr>
            <a:xfrm>
              <a:off x="0" y="0"/>
              <a:ext cx="1921810" cy="1419920"/>
            </a:xfrm>
            <a:prstGeom prst="rect">
              <a:avLst/>
            </a:prstGeom>
            <a:ln w="12700" cap="flat">
              <a:noFill/>
              <a:miter lim="400000"/>
            </a:ln>
            <a:effectLst>
              <a:outerShdw blurRad="254000" dist="190500" dir="6900000" rotWithShape="0">
                <a:srgbClr val="203864">
                  <a:alpha val="20000"/>
                </a:srgbClr>
              </a:outerShdw>
            </a:effectLst>
          </p:spPr>
        </p:pic>
        <p:sp>
          <p:nvSpPr>
            <p:cNvPr id="1648" name="Rectangle 20"/>
            <p:cNvSpPr txBox="1"/>
            <p:nvPr/>
          </p:nvSpPr>
          <p:spPr>
            <a:xfrm>
              <a:off x="109578" y="264216"/>
              <a:ext cx="1496612" cy="858444"/>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A MARKETING CAMPAIGN WHICH USES VR/AR TECH</a:t>
              </a:r>
            </a:p>
          </p:txBody>
        </p:sp>
      </p:grpSp>
      <p:grpSp>
        <p:nvGrpSpPr>
          <p:cNvPr id="1652" name="Group 21"/>
          <p:cNvGrpSpPr/>
          <p:nvPr/>
        </p:nvGrpSpPr>
        <p:grpSpPr>
          <a:xfrm>
            <a:off x="8721670" y="1531791"/>
            <a:ext cx="1921810" cy="1419921"/>
            <a:chOff x="0" y="0"/>
            <a:chExt cx="1921809" cy="1419919"/>
          </a:xfrm>
        </p:grpSpPr>
        <p:pic>
          <p:nvPicPr>
            <p:cNvPr id="1650" name="Picture 22" descr="Picture 22"/>
            <p:cNvPicPr>
              <a:picLocks noChangeAspect="1"/>
            </p:cNvPicPr>
            <p:nvPr/>
          </p:nvPicPr>
          <p:blipFill>
            <a:blip r:embed="rId4"/>
            <a:stretch>
              <a:fillRect/>
            </a:stretch>
          </p:blipFill>
          <p:spPr>
            <a:xfrm>
              <a:off x="0" y="0"/>
              <a:ext cx="1921810" cy="1419920"/>
            </a:xfrm>
            <a:prstGeom prst="rect">
              <a:avLst/>
            </a:prstGeom>
            <a:ln w="12700" cap="flat">
              <a:noFill/>
              <a:miter lim="400000"/>
            </a:ln>
            <a:effectLst>
              <a:outerShdw blurRad="254000" dist="190500" dir="6900000" rotWithShape="0">
                <a:srgbClr val="203864">
                  <a:alpha val="20000"/>
                </a:srgbClr>
              </a:outerShdw>
            </a:effectLst>
          </p:spPr>
        </p:pic>
        <p:sp>
          <p:nvSpPr>
            <p:cNvPr id="1651" name="Rectangle 23"/>
            <p:cNvSpPr txBox="1"/>
            <p:nvPr/>
          </p:nvSpPr>
          <p:spPr>
            <a:xfrm>
              <a:off x="183979" y="173502"/>
              <a:ext cx="1311417" cy="1074343"/>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A SERVICE WITH A PLAYFUL, EXPERI-MENTAL SPIN</a:t>
              </a:r>
            </a:p>
          </p:txBody>
        </p:sp>
      </p:grpSp>
      <p:grpSp>
        <p:nvGrpSpPr>
          <p:cNvPr id="1655" name="Group 25"/>
          <p:cNvGrpSpPr/>
          <p:nvPr/>
        </p:nvGrpSpPr>
        <p:grpSpPr>
          <a:xfrm>
            <a:off x="8721670" y="4969502"/>
            <a:ext cx="1826222" cy="1322903"/>
            <a:chOff x="0" y="0"/>
            <a:chExt cx="1826221" cy="1322901"/>
          </a:xfrm>
        </p:grpSpPr>
        <p:pic>
          <p:nvPicPr>
            <p:cNvPr id="1653" name="Picture 26" descr="Picture 26"/>
            <p:cNvPicPr>
              <a:picLocks noChangeAspect="1"/>
            </p:cNvPicPr>
            <p:nvPr/>
          </p:nvPicPr>
          <p:blipFill>
            <a:blip r:embed="rId4"/>
            <a:stretch>
              <a:fillRect/>
            </a:stretch>
          </p:blipFill>
          <p:spPr>
            <a:xfrm>
              <a:off x="0" y="0"/>
              <a:ext cx="1826222" cy="1322902"/>
            </a:xfrm>
            <a:prstGeom prst="rect">
              <a:avLst/>
            </a:prstGeom>
            <a:ln w="12700" cap="flat">
              <a:noFill/>
              <a:miter lim="400000"/>
            </a:ln>
            <a:effectLst>
              <a:outerShdw blurRad="254000" dist="190500" dir="6900000" rotWithShape="0">
                <a:srgbClr val="203864">
                  <a:alpha val="20000"/>
                </a:srgbClr>
              </a:outerShdw>
            </a:effectLst>
          </p:spPr>
        </p:pic>
        <p:sp>
          <p:nvSpPr>
            <p:cNvPr id="1654" name="Rectangle 27"/>
            <p:cNvSpPr txBox="1"/>
            <p:nvPr/>
          </p:nvSpPr>
          <p:spPr>
            <a:xfrm>
              <a:off x="104128" y="540686"/>
              <a:ext cx="1422173" cy="210744"/>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GEN ALPHA</a:t>
              </a:r>
            </a:p>
          </p:txBody>
        </p:sp>
      </p:grpSp>
      <p:grpSp>
        <p:nvGrpSpPr>
          <p:cNvPr id="1658" name="Group 28"/>
          <p:cNvGrpSpPr/>
          <p:nvPr/>
        </p:nvGrpSpPr>
        <p:grpSpPr>
          <a:xfrm>
            <a:off x="6829821" y="4414706"/>
            <a:ext cx="1826222" cy="1322903"/>
            <a:chOff x="0" y="0"/>
            <a:chExt cx="1826221" cy="1322901"/>
          </a:xfrm>
        </p:grpSpPr>
        <p:pic>
          <p:nvPicPr>
            <p:cNvPr id="1656" name="Picture 29" descr="Picture 29"/>
            <p:cNvPicPr>
              <a:picLocks noChangeAspect="1"/>
            </p:cNvPicPr>
            <p:nvPr/>
          </p:nvPicPr>
          <p:blipFill>
            <a:blip r:embed="rId4"/>
            <a:stretch>
              <a:fillRect/>
            </a:stretch>
          </p:blipFill>
          <p:spPr>
            <a:xfrm>
              <a:off x="0" y="0"/>
              <a:ext cx="1826222" cy="1322902"/>
            </a:xfrm>
            <a:prstGeom prst="rect">
              <a:avLst/>
            </a:prstGeom>
            <a:ln w="12700" cap="flat">
              <a:noFill/>
              <a:miter lim="400000"/>
            </a:ln>
            <a:effectLst>
              <a:outerShdw blurRad="254000" dist="190500" dir="6900000" rotWithShape="0">
                <a:srgbClr val="203864">
                  <a:alpha val="20000"/>
                </a:srgbClr>
              </a:outerShdw>
            </a:effectLst>
          </p:spPr>
        </p:pic>
        <p:sp>
          <p:nvSpPr>
            <p:cNvPr id="1657" name="Rectangle 30"/>
            <p:cNvSpPr txBox="1"/>
            <p:nvPr/>
          </p:nvSpPr>
          <p:spPr>
            <a:xfrm>
              <a:off x="104128" y="432736"/>
              <a:ext cx="1422173" cy="426644"/>
            </a:xfrm>
            <a:prstGeom prst="rect">
              <a:avLst/>
            </a:prstGeom>
            <a:noFill/>
            <a:ln w="12700" cap="flat">
              <a:noFill/>
              <a:miter lim="400000"/>
            </a:ln>
            <a:effectLst>
              <a:outerShdw dist="635000" dir="10800000" rotWithShape="0">
                <a:srgbClr val="3F352D">
                  <a:alpha val="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017">
                <a:defRPr sz="1400" b="1">
                  <a:solidFill>
                    <a:srgbClr val="3F352D"/>
                  </a:solidFill>
                  <a:latin typeface="Helvetica Neue"/>
                  <a:ea typeface="Helvetica Neue"/>
                  <a:cs typeface="Helvetica Neue"/>
                  <a:sym typeface="Helvetica Neue"/>
                </a:defRPr>
              </a:lvl1pPr>
            </a:lstStyle>
            <a:p>
              <a:pPr marL="0" marR="0" lvl="0" indent="0" algn="ctr" defTabSz="913017"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F352D"/>
                  </a:solidFill>
                  <a:effectLst/>
                  <a:uLnTx/>
                  <a:uFillTx/>
                  <a:latin typeface="Helvetica Neue"/>
                  <a:ea typeface="Helvetica Neue"/>
                  <a:cs typeface="Helvetica Neue"/>
                  <a:sym typeface="Helvetica Neue"/>
                </a:rPr>
                <a:t>DIGITAL NATIVES</a:t>
              </a:r>
            </a:p>
          </p:txBody>
        </p:sp>
      </p:gr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97BB3-DDAF-7446-921E-5113FD4B4FCF}"/>
              </a:ext>
            </a:extLst>
          </p:cNvPr>
          <p:cNvSpPr txBox="1"/>
          <p:nvPr/>
        </p:nvSpPr>
        <p:spPr>
          <a:xfrm>
            <a:off x="1979612" y="2151727"/>
            <a:ext cx="8232775" cy="255454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L" sz="4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ＭＳ Ｐゴシック" panose="020B0600070205080204" pitchFamily="34" charset="-128"/>
                <a:cs typeface="Arial" panose="020B0604020202020204" pitchFamily="34" charset="0"/>
              </a:rPr>
              <a:t>Over to </a:t>
            </a:r>
            <a:r>
              <a:rPr kumimoji="0" lang="en-NL" sz="4000" b="1" i="0" u="none" strike="noStrike" kern="1200" cap="none" spc="0" normalizeH="0" baseline="0" noProof="0" dirty="0">
                <a:ln>
                  <a:noFill/>
                </a:ln>
                <a:solidFill>
                  <a:srgbClr val="5D5DFF"/>
                </a:solidFill>
                <a:effectLst/>
                <a:uLnTx/>
                <a:uFillTx/>
                <a:latin typeface="Arial" panose="020B0604020202020204" pitchFamily="34" charset="0"/>
                <a:ea typeface="ＭＳ Ｐゴシック" panose="020B0600070205080204" pitchFamily="34" charset="-128"/>
                <a:cs typeface="Arial" panose="020B0604020202020204" pitchFamily="34" charset="0"/>
              </a:rPr>
              <a:t>you</a:t>
            </a:r>
            <a:r>
              <a:rPr kumimoji="0" lang="en-NL" sz="4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4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L" sz="4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ＭＳ Ｐゴシック" panose="020B0600070205080204" pitchFamily="34" charset="-128"/>
                <a:cs typeface="Arial" panose="020B0604020202020204" pitchFamily="34" charset="0"/>
              </a:rPr>
              <a:t>Feel free to reach out: </a:t>
            </a:r>
            <a:r>
              <a:rPr kumimoji="0" lang="en-NL" sz="4000" b="1" i="0" u="none" strike="noStrike" kern="1200" cap="none" spc="0" normalizeH="0" baseline="0" noProof="0" dirty="0">
                <a:ln>
                  <a:noFill/>
                </a:ln>
                <a:solidFill>
                  <a:srgbClr val="5D5DFF"/>
                </a:solidFill>
                <a:effectLst/>
                <a:uLnTx/>
                <a:uFillTx/>
                <a:latin typeface="Arial" panose="020B0604020202020204" pitchFamily="34" charset="0"/>
                <a:ea typeface="ＭＳ Ｐゴシック" panose="020B0600070205080204" pitchFamily="34" charset="-128"/>
                <a:cs typeface="Arial" panose="020B0604020202020204" pitchFamily="34" charset="0"/>
              </a:rPr>
              <a:t>erick@trendwatching.com</a:t>
            </a:r>
          </a:p>
        </p:txBody>
      </p:sp>
    </p:spTree>
    <p:extLst>
      <p:ext uri="{BB962C8B-B14F-4D97-AF65-F5344CB8AC3E}">
        <p14:creationId xmlns:p14="http://schemas.microsoft.com/office/powerpoint/2010/main" val="200765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Freeform 3"/>
          <p:cNvSpPr/>
          <p:nvPr/>
        </p:nvSpPr>
        <p:spPr>
          <a:xfrm>
            <a:off x="900345" y="1542748"/>
            <a:ext cx="5862406" cy="3772502"/>
          </a:xfrm>
          <a:custGeom>
            <a:avLst/>
            <a:gdLst/>
            <a:ahLst/>
            <a:cxnLst>
              <a:cxn ang="0">
                <a:pos x="wd2" y="hd2"/>
              </a:cxn>
              <a:cxn ang="5400000">
                <a:pos x="wd2" y="hd2"/>
              </a:cxn>
              <a:cxn ang="10800000">
                <a:pos x="wd2" y="hd2"/>
              </a:cxn>
              <a:cxn ang="16200000">
                <a:pos x="wd2" y="hd2"/>
              </a:cxn>
            </a:cxnLst>
            <a:rect l="0" t="0" r="r" b="b"/>
            <a:pathLst>
              <a:path w="21500" h="20861" extrusionOk="0">
                <a:moveTo>
                  <a:pt x="6044" y="662"/>
                </a:moveTo>
                <a:cubicBezTo>
                  <a:pt x="8120" y="300"/>
                  <a:pt x="12861" y="-296"/>
                  <a:pt x="15155" y="171"/>
                </a:cubicBezTo>
                <a:cubicBezTo>
                  <a:pt x="17448" y="639"/>
                  <a:pt x="18749" y="2075"/>
                  <a:pt x="19803" y="3466"/>
                </a:cubicBezTo>
                <a:cubicBezTo>
                  <a:pt x="20857" y="4856"/>
                  <a:pt x="21368" y="6152"/>
                  <a:pt x="21477" y="8512"/>
                </a:cubicBezTo>
                <a:cubicBezTo>
                  <a:pt x="21585" y="10872"/>
                  <a:pt x="21329" y="15568"/>
                  <a:pt x="20454" y="17624"/>
                </a:cubicBezTo>
                <a:cubicBezTo>
                  <a:pt x="19578" y="19680"/>
                  <a:pt x="17866" y="20650"/>
                  <a:pt x="16224" y="20848"/>
                </a:cubicBezTo>
                <a:cubicBezTo>
                  <a:pt x="14581" y="21047"/>
                  <a:pt x="12551" y="18827"/>
                  <a:pt x="10599" y="18816"/>
                </a:cubicBezTo>
                <a:cubicBezTo>
                  <a:pt x="8647" y="18804"/>
                  <a:pt x="6082" y="21304"/>
                  <a:pt x="4510" y="20778"/>
                </a:cubicBezTo>
                <a:cubicBezTo>
                  <a:pt x="2937" y="20253"/>
                  <a:pt x="1914" y="17227"/>
                  <a:pt x="1163" y="15662"/>
                </a:cubicBezTo>
                <a:cubicBezTo>
                  <a:pt x="411" y="14096"/>
                  <a:pt x="16" y="13057"/>
                  <a:pt x="0" y="11386"/>
                </a:cubicBezTo>
                <a:cubicBezTo>
                  <a:pt x="-15" y="9715"/>
                  <a:pt x="620" y="7145"/>
                  <a:pt x="1070" y="5638"/>
                </a:cubicBezTo>
                <a:cubicBezTo>
                  <a:pt x="1519" y="4131"/>
                  <a:pt x="1852" y="3162"/>
                  <a:pt x="2697" y="2344"/>
                </a:cubicBezTo>
                <a:cubicBezTo>
                  <a:pt x="3541" y="1526"/>
                  <a:pt x="3967" y="1024"/>
                  <a:pt x="6044" y="662"/>
                </a:cubicBezTo>
                <a:close/>
              </a:path>
            </a:pathLst>
          </a:custGeom>
          <a:blipFill>
            <a:blip r:embed="rId3"/>
            <a:stretch>
              <a:fillRect/>
            </a:stretch>
          </a:blip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3C614-4193-CA40-BF21-B80F2BDA87E7}"/>
              </a:ext>
            </a:extLst>
          </p:cNvPr>
          <p:cNvPicPr>
            <a:picLocks noChangeAspect="1"/>
          </p:cNvPicPr>
          <p:nvPr/>
        </p:nvPicPr>
        <p:blipFill rotWithShape="1">
          <a:blip r:embed="rId3" cstate="screen">
            <a:lum bright="-100000"/>
            <a:extLst>
              <a:ext uri="{28A0092B-C50C-407E-A947-70E740481C1C}">
                <a14:useLocalDpi xmlns:a14="http://schemas.microsoft.com/office/drawing/2010/main"/>
              </a:ext>
            </a:extLst>
          </a:blip>
          <a:srcRect r="-4859"/>
          <a:stretch/>
        </p:blipFill>
        <p:spPr>
          <a:xfrm>
            <a:off x="2392076" y="2782569"/>
            <a:ext cx="7407847" cy="1292861"/>
          </a:xfrm>
          <a:prstGeom prst="rect">
            <a:avLst/>
          </a:prstGeom>
          <a:ln>
            <a:noFill/>
          </a:ln>
        </p:spPr>
      </p:pic>
    </p:spTree>
    <p:extLst>
      <p:ext uri="{BB962C8B-B14F-4D97-AF65-F5344CB8AC3E}">
        <p14:creationId xmlns:p14="http://schemas.microsoft.com/office/powerpoint/2010/main" val="297197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74;p16">
            <a:hlinkClick r:id="rId2" action="ppaction://hlinksldjump"/>
            <a:extLst>
              <a:ext uri="{FF2B5EF4-FFF2-40B4-BE49-F238E27FC236}">
                <a16:creationId xmlns:a16="http://schemas.microsoft.com/office/drawing/2014/main" id="{710B3F29-C305-F440-8C47-3D78AB505A8F}"/>
              </a:ext>
            </a:extLst>
          </p:cNvPr>
          <p:cNvPicPr preferRelativeResize="0"/>
          <p:nvPr/>
        </p:nvPicPr>
        <p:blipFill rotWithShape="1">
          <a:blip r:embed="rId3">
            <a:alphaModFix/>
          </a:blip>
          <a:srcRect l="1262" b="1482"/>
          <a:stretch/>
        </p:blipFill>
        <p:spPr>
          <a:xfrm>
            <a:off x="463937" y="3043373"/>
            <a:ext cx="2523229" cy="2708369"/>
          </a:xfrm>
          <a:prstGeom prst="rect">
            <a:avLst/>
          </a:prstGeom>
          <a:noFill/>
          <a:ln>
            <a:noFill/>
          </a:ln>
        </p:spPr>
      </p:pic>
      <p:pic>
        <p:nvPicPr>
          <p:cNvPr id="12" name="Google Shape;75;p16">
            <a:hlinkClick r:id="rId4" action="ppaction://hlinksldjump"/>
            <a:extLst>
              <a:ext uri="{FF2B5EF4-FFF2-40B4-BE49-F238E27FC236}">
                <a16:creationId xmlns:a16="http://schemas.microsoft.com/office/drawing/2014/main" id="{3434D111-BA79-C041-9C23-646615CF0764}"/>
              </a:ext>
            </a:extLst>
          </p:cNvPr>
          <p:cNvPicPr preferRelativeResize="0"/>
          <p:nvPr/>
        </p:nvPicPr>
        <p:blipFill rotWithShape="1">
          <a:blip r:embed="rId5">
            <a:alphaModFix/>
          </a:blip>
          <a:srcRect l="5559" t="4034" r="4211" b="3927"/>
          <a:stretch/>
        </p:blipFill>
        <p:spPr>
          <a:xfrm>
            <a:off x="3354825" y="3029968"/>
            <a:ext cx="2523228" cy="2735179"/>
          </a:xfrm>
          <a:prstGeom prst="rect">
            <a:avLst/>
          </a:prstGeom>
          <a:noFill/>
          <a:ln>
            <a:noFill/>
          </a:ln>
        </p:spPr>
      </p:pic>
      <p:pic>
        <p:nvPicPr>
          <p:cNvPr id="13" name="Google Shape;76;p16">
            <a:hlinkClick r:id="rId6" action="ppaction://hlinksldjump"/>
            <a:extLst>
              <a:ext uri="{FF2B5EF4-FFF2-40B4-BE49-F238E27FC236}">
                <a16:creationId xmlns:a16="http://schemas.microsoft.com/office/drawing/2014/main" id="{5C4A95B4-D044-A34A-BAB7-9F8CDFB3B982}"/>
              </a:ext>
            </a:extLst>
          </p:cNvPr>
          <p:cNvPicPr preferRelativeResize="0"/>
          <p:nvPr/>
        </p:nvPicPr>
        <p:blipFill rotWithShape="1">
          <a:blip r:embed="rId7">
            <a:alphaModFix/>
          </a:blip>
          <a:srcRect l="1557" t="2171" r="3453" b="1303"/>
          <a:stretch/>
        </p:blipFill>
        <p:spPr>
          <a:xfrm>
            <a:off x="6245712" y="3029968"/>
            <a:ext cx="2542675" cy="2735179"/>
          </a:xfrm>
          <a:prstGeom prst="rect">
            <a:avLst/>
          </a:prstGeom>
          <a:noFill/>
          <a:ln>
            <a:noFill/>
          </a:ln>
        </p:spPr>
      </p:pic>
      <p:pic>
        <p:nvPicPr>
          <p:cNvPr id="14" name="Google Shape;77;p16">
            <a:hlinkClick r:id="rId8" action="ppaction://hlinksldjump"/>
            <a:extLst>
              <a:ext uri="{FF2B5EF4-FFF2-40B4-BE49-F238E27FC236}">
                <a16:creationId xmlns:a16="http://schemas.microsoft.com/office/drawing/2014/main" id="{69604665-0133-F749-8E7F-8759E2F61A3A}"/>
              </a:ext>
            </a:extLst>
          </p:cNvPr>
          <p:cNvPicPr preferRelativeResize="0"/>
          <p:nvPr/>
        </p:nvPicPr>
        <p:blipFill rotWithShape="1">
          <a:blip r:embed="rId9">
            <a:alphaModFix/>
          </a:blip>
          <a:srcRect l="4646" t="2927" r="4261" b="2363"/>
          <a:stretch/>
        </p:blipFill>
        <p:spPr>
          <a:xfrm>
            <a:off x="9156045" y="3029968"/>
            <a:ext cx="2585544" cy="2735179"/>
          </a:xfrm>
          <a:prstGeom prst="rect">
            <a:avLst/>
          </a:prstGeom>
          <a:noFill/>
          <a:ln>
            <a:noFill/>
          </a:ln>
        </p:spPr>
      </p:pic>
      <p:sp>
        <p:nvSpPr>
          <p:cNvPr id="15" name="Google Shape;78;p16">
            <a:extLst>
              <a:ext uri="{FF2B5EF4-FFF2-40B4-BE49-F238E27FC236}">
                <a16:creationId xmlns:a16="http://schemas.microsoft.com/office/drawing/2014/main" id="{CECD1F4F-A0DA-AE46-BEE8-DFB20BC0C865}"/>
              </a:ext>
            </a:extLst>
          </p:cNvPr>
          <p:cNvSpPr txBox="1"/>
          <p:nvPr/>
        </p:nvSpPr>
        <p:spPr>
          <a:xfrm>
            <a:off x="1932665" y="961419"/>
            <a:ext cx="8626093" cy="2068549"/>
          </a:xfrm>
          <a:prstGeom prst="rect">
            <a:avLst/>
          </a:prstGeom>
          <a:noFill/>
          <a:ln>
            <a:noFill/>
          </a:ln>
        </p:spPr>
        <p:txBody>
          <a:bodyPr spcFirstLastPara="1" wrap="square" lIns="91425" tIns="91425" rIns="91425" bIns="91425" anchor="t" anchorCtr="0">
            <a:spAutoFit/>
          </a:bodyPr>
          <a:lstStyle/>
          <a:p>
            <a:pPr marL="0" lvl="0" indent="0" algn="ctr" rtl="0">
              <a:lnSpc>
                <a:spcPct val="118181"/>
              </a:lnSpc>
              <a:spcBef>
                <a:spcPts val="0"/>
              </a:spcBef>
              <a:spcAft>
                <a:spcPts val="0"/>
              </a:spcAft>
              <a:buClr>
                <a:schemeClr val="dk1"/>
              </a:buClr>
              <a:buSzPts val="1100"/>
              <a:buFont typeface="Arial"/>
              <a:buNone/>
            </a:pPr>
            <a:r>
              <a:rPr lang="en" sz="44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Our Services</a:t>
            </a:r>
            <a:endParaRPr sz="44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ctr" rtl="0">
              <a:lnSpc>
                <a:spcPct val="150000"/>
              </a:lnSpc>
              <a:spcBef>
                <a:spcPts val="1500"/>
              </a:spcBef>
              <a:spcAft>
                <a:spcPts val="0"/>
              </a:spcAft>
              <a:buClr>
                <a:schemeClr val="dk1"/>
              </a:buClr>
              <a:buSzPts val="1100"/>
              <a:buFont typeface="Arial"/>
              <a:buNone/>
            </a:pPr>
            <a:r>
              <a:rPr lang="en" sz="20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From trend intelligence to training: we have you covered.</a:t>
            </a:r>
            <a:endParaRPr sz="20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spcBef>
                <a:spcPts val="0"/>
              </a:spcBef>
              <a:spcAft>
                <a:spcPts val="0"/>
              </a:spcAft>
              <a:buNone/>
            </a:pPr>
            <a:endParaRPr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284449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7">
            <a:extLst>
              <a:ext uri="{FF2B5EF4-FFF2-40B4-BE49-F238E27FC236}">
                <a16:creationId xmlns:a16="http://schemas.microsoft.com/office/drawing/2014/main" id="{E4C30349-DD8C-DF49-B229-7C89C6657CEC}"/>
              </a:ext>
            </a:extLst>
          </p:cNvPr>
          <p:cNvSpPr txBox="1"/>
          <p:nvPr/>
        </p:nvSpPr>
        <p:spPr>
          <a:xfrm>
            <a:off x="6364942" y="820111"/>
            <a:ext cx="5325033" cy="5062509"/>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dk1"/>
              </a:buClr>
              <a:buSzPts val="1100"/>
              <a:buFont typeface="Arial"/>
              <a:buNone/>
            </a:pPr>
            <a:r>
              <a:rPr lang="en"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A world-class, yet affordable trend intelligence platform</a:t>
            </a:r>
            <a:endParaRPr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lnSpc>
                <a:spcPct val="142857"/>
              </a:lnSpc>
              <a:spcBef>
                <a:spcPts val="1100"/>
              </a:spcBef>
              <a:spcAft>
                <a:spcPts val="0"/>
              </a:spcAft>
              <a:buClr>
                <a:schemeClr val="dk1"/>
              </a:buClr>
              <a:buSzPts val="1100"/>
              <a:buFont typeface="Arial"/>
              <a:buNone/>
            </a:pPr>
            <a:r>
              <a:rPr lang="en"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Giving you access to our full Trend Framework, Innovation Database with 26,000+ innovations, 2022 Trend Report, Industry Reports, Ask an Analyst service and more.</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lnSpc>
                <a:spcPct val="142857"/>
              </a:lnSpc>
              <a:spcBef>
                <a:spcPts val="1400"/>
              </a:spcBef>
              <a:spcAft>
                <a:spcPts val="0"/>
              </a:spcAft>
              <a:buClr>
                <a:schemeClr val="dk1"/>
              </a:buClr>
              <a:buSzPts val="1100"/>
              <a:buFont typeface="Arial"/>
              <a:buNone/>
            </a:pPr>
            <a:r>
              <a:rPr lang="en"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Everything you need to guide and inspire you to turn trends into meaningful innovations.</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spcBef>
                <a:spcPts val="1400"/>
              </a:spcBef>
              <a:spcAft>
                <a:spcPts val="0"/>
              </a:spcAft>
              <a:buNone/>
            </a:pPr>
            <a:endParaRPr sz="3200"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pic>
        <p:nvPicPr>
          <p:cNvPr id="5" name="Google Shape;74;p16">
            <a:hlinkClick r:id="rId3" action="ppaction://hlinksldjump"/>
            <a:extLst>
              <a:ext uri="{FF2B5EF4-FFF2-40B4-BE49-F238E27FC236}">
                <a16:creationId xmlns:a16="http://schemas.microsoft.com/office/drawing/2014/main" id="{FFF7E5CA-3B94-244E-ACC7-16F7CBC2C2FD}"/>
              </a:ext>
            </a:extLst>
          </p:cNvPr>
          <p:cNvPicPr preferRelativeResize="0"/>
          <p:nvPr/>
        </p:nvPicPr>
        <p:blipFill rotWithShape="1">
          <a:blip r:embed="rId4">
            <a:alphaModFix/>
          </a:blip>
          <a:srcRect l="1262" b="1482"/>
          <a:stretch/>
        </p:blipFill>
        <p:spPr>
          <a:xfrm>
            <a:off x="768736" y="820111"/>
            <a:ext cx="4861099" cy="5217778"/>
          </a:xfrm>
          <a:prstGeom prst="rect">
            <a:avLst/>
          </a:prstGeom>
          <a:noFill/>
          <a:ln>
            <a:noFill/>
          </a:ln>
        </p:spPr>
      </p:pic>
    </p:spTree>
    <p:extLst>
      <p:ext uri="{BB962C8B-B14F-4D97-AF65-F5344CB8AC3E}">
        <p14:creationId xmlns:p14="http://schemas.microsoft.com/office/powerpoint/2010/main" val="403264224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5;p16">
            <a:hlinkClick r:id="rId3" action="ppaction://hlinksldjump"/>
            <a:extLst>
              <a:ext uri="{FF2B5EF4-FFF2-40B4-BE49-F238E27FC236}">
                <a16:creationId xmlns:a16="http://schemas.microsoft.com/office/drawing/2014/main" id="{539F7A6F-854D-044E-9631-C0F2DF3CB72A}"/>
              </a:ext>
            </a:extLst>
          </p:cNvPr>
          <p:cNvPicPr preferRelativeResize="0"/>
          <p:nvPr/>
        </p:nvPicPr>
        <p:blipFill rotWithShape="1">
          <a:blip r:embed="rId4">
            <a:alphaModFix/>
          </a:blip>
          <a:srcRect l="5559" t="4034" r="4211" b="3927"/>
          <a:stretch/>
        </p:blipFill>
        <p:spPr>
          <a:xfrm>
            <a:off x="768736" y="820111"/>
            <a:ext cx="4861098" cy="5269430"/>
          </a:xfrm>
          <a:prstGeom prst="rect">
            <a:avLst/>
          </a:prstGeom>
          <a:noFill/>
          <a:ln>
            <a:noFill/>
          </a:ln>
        </p:spPr>
      </p:pic>
      <p:sp>
        <p:nvSpPr>
          <p:cNvPr id="5" name="Google Shape;84;p17">
            <a:extLst>
              <a:ext uri="{FF2B5EF4-FFF2-40B4-BE49-F238E27FC236}">
                <a16:creationId xmlns:a16="http://schemas.microsoft.com/office/drawing/2014/main" id="{C463D382-12A1-3E4A-88C5-4994417A9894}"/>
              </a:ext>
            </a:extLst>
          </p:cNvPr>
          <p:cNvSpPr txBox="1"/>
          <p:nvPr/>
        </p:nvSpPr>
        <p:spPr>
          <a:xfrm>
            <a:off x="6364942" y="820111"/>
            <a:ext cx="5325033" cy="6616717"/>
          </a:xfrm>
          <a:prstGeom prst="rect">
            <a:avLst/>
          </a:prstGeom>
          <a:noFill/>
          <a:ln>
            <a:noFill/>
          </a:ln>
        </p:spPr>
        <p:txBody>
          <a:bodyPr spcFirstLastPara="1" wrap="square" lIns="91425" tIns="91425" rIns="91425" bIns="91425" anchor="t" anchorCtr="0">
            <a:spAutoFit/>
          </a:bodyPr>
          <a:lstStyle/>
          <a:p>
            <a:pPr lvl="0">
              <a:lnSpc>
                <a:spcPct val="120000"/>
              </a:lnSpc>
              <a:buClr>
                <a:schemeClr val="dk1"/>
              </a:buClr>
              <a:buSzPts val="1100"/>
            </a:pPr>
            <a:r>
              <a:rPr lang="en-GB"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Our 25-lesson, self-paced online video course</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Access 10+ years of working with consumer trends into a new curriculum – now used by 400+ brands, agencies and universities worldwide. </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Designed to train you in forecasting and applying, developed using our methodology and taken at your own pace. </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You can subscribe now and enjoy a limited time offer of 22% off, using the coupon code ACADEMY22. Valid until 8 February 2022.</a:t>
            </a:r>
          </a:p>
          <a:p>
            <a:pPr lvl="0">
              <a:lnSpc>
                <a:spcPct val="142857"/>
              </a:lnSpc>
              <a:spcBef>
                <a:spcPts val="1100"/>
              </a:spcBef>
              <a:buClr>
                <a:schemeClr val="dk1"/>
              </a:buClr>
              <a:buSzPts val="1100"/>
            </a:pPr>
            <a:endPar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lvl="0">
              <a:lnSpc>
                <a:spcPct val="142857"/>
              </a:lnSpc>
              <a:spcBef>
                <a:spcPts val="1100"/>
              </a:spcBef>
              <a:buClr>
                <a:schemeClr val="dk1"/>
              </a:buClr>
              <a:buSzPts val="1100"/>
            </a:pPr>
            <a:endPar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spcBef>
                <a:spcPts val="1400"/>
              </a:spcBef>
              <a:spcAft>
                <a:spcPts val="0"/>
              </a:spcAft>
              <a:buNone/>
            </a:pPr>
            <a:endParaRPr sz="3200"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spTree>
    <p:extLst>
      <p:ext uri="{BB962C8B-B14F-4D97-AF65-F5344CB8AC3E}">
        <p14:creationId xmlns:p14="http://schemas.microsoft.com/office/powerpoint/2010/main" val="521289160"/>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7">
            <a:extLst>
              <a:ext uri="{FF2B5EF4-FFF2-40B4-BE49-F238E27FC236}">
                <a16:creationId xmlns:a16="http://schemas.microsoft.com/office/drawing/2014/main" id="{E4C30349-DD8C-DF49-B229-7C89C6657CEC}"/>
              </a:ext>
            </a:extLst>
          </p:cNvPr>
          <p:cNvSpPr txBox="1"/>
          <p:nvPr/>
        </p:nvSpPr>
        <p:spPr>
          <a:xfrm>
            <a:off x="6364942" y="820111"/>
            <a:ext cx="5325033" cy="5165102"/>
          </a:xfrm>
          <a:prstGeom prst="rect">
            <a:avLst/>
          </a:prstGeom>
          <a:noFill/>
          <a:ln>
            <a:noFill/>
          </a:ln>
        </p:spPr>
        <p:txBody>
          <a:bodyPr spcFirstLastPara="1" wrap="square" lIns="91425" tIns="91425" rIns="91425" bIns="91425" anchor="t" anchorCtr="0">
            <a:spAutoFit/>
          </a:bodyPr>
          <a:lstStyle/>
          <a:p>
            <a:pPr lvl="0">
              <a:lnSpc>
                <a:spcPct val="120000"/>
              </a:lnSpc>
              <a:buClr>
                <a:schemeClr val="dk1"/>
              </a:buClr>
              <a:buSzPts val="1100"/>
            </a:pPr>
            <a:r>
              <a:rPr lang="en-GB"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Personalized guidance, research and content from our Trend Analysts</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Our team of Trend Analysts &amp; Presenters have delivered literally 100s of keynotes, workshops and customized reports, in 35+ countries, to some of the world's leading brands and agencies.</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We know how to deliver.</a:t>
            </a:r>
          </a:p>
          <a:p>
            <a:pPr lvl="0">
              <a:lnSpc>
                <a:spcPct val="142857"/>
              </a:lnSpc>
              <a:spcBef>
                <a:spcPts val="1100"/>
              </a:spcBef>
              <a:buClr>
                <a:schemeClr val="dk1"/>
              </a:buClr>
              <a:buSzPts val="1100"/>
            </a:pPr>
            <a:endPar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spcBef>
                <a:spcPts val="1400"/>
              </a:spcBef>
              <a:spcAft>
                <a:spcPts val="0"/>
              </a:spcAft>
              <a:buNone/>
            </a:pPr>
            <a:endParaRPr sz="3200"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pic>
        <p:nvPicPr>
          <p:cNvPr id="7" name="Google Shape;76;p16">
            <a:hlinkClick r:id="rId3" action="ppaction://hlinksldjump"/>
            <a:extLst>
              <a:ext uri="{FF2B5EF4-FFF2-40B4-BE49-F238E27FC236}">
                <a16:creationId xmlns:a16="http://schemas.microsoft.com/office/drawing/2014/main" id="{83102DA0-683E-D444-BFE8-8D21978BC98B}"/>
              </a:ext>
            </a:extLst>
          </p:cNvPr>
          <p:cNvPicPr preferRelativeResize="0"/>
          <p:nvPr/>
        </p:nvPicPr>
        <p:blipFill rotWithShape="1">
          <a:blip r:embed="rId4">
            <a:alphaModFix/>
          </a:blip>
          <a:srcRect l="1557" t="2171" r="3453" b="1303"/>
          <a:stretch/>
        </p:blipFill>
        <p:spPr>
          <a:xfrm>
            <a:off x="768736" y="820111"/>
            <a:ext cx="4861099" cy="5229129"/>
          </a:xfrm>
          <a:prstGeom prst="rect">
            <a:avLst/>
          </a:prstGeom>
          <a:noFill/>
          <a:ln>
            <a:noFill/>
          </a:ln>
        </p:spPr>
      </p:pic>
    </p:spTree>
    <p:extLst>
      <p:ext uri="{BB962C8B-B14F-4D97-AF65-F5344CB8AC3E}">
        <p14:creationId xmlns:p14="http://schemas.microsoft.com/office/powerpoint/2010/main" val="2164458601"/>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77;p16">
            <a:hlinkClick r:id="rId3" action="ppaction://hlinksldjump"/>
            <a:extLst>
              <a:ext uri="{FF2B5EF4-FFF2-40B4-BE49-F238E27FC236}">
                <a16:creationId xmlns:a16="http://schemas.microsoft.com/office/drawing/2014/main" id="{E3060391-B5B9-524C-A244-C0F599CFBFF4}"/>
              </a:ext>
            </a:extLst>
          </p:cNvPr>
          <p:cNvPicPr preferRelativeResize="0"/>
          <p:nvPr/>
        </p:nvPicPr>
        <p:blipFill rotWithShape="1">
          <a:blip r:embed="rId4">
            <a:alphaModFix/>
          </a:blip>
          <a:srcRect l="5695" t="2927" r="4528" b="2363"/>
          <a:stretch/>
        </p:blipFill>
        <p:spPr>
          <a:xfrm>
            <a:off x="768736" y="820111"/>
            <a:ext cx="4861099" cy="5217778"/>
          </a:xfrm>
          <a:prstGeom prst="rect">
            <a:avLst/>
          </a:prstGeom>
          <a:noFill/>
          <a:ln>
            <a:noFill/>
          </a:ln>
        </p:spPr>
      </p:pic>
      <p:sp>
        <p:nvSpPr>
          <p:cNvPr id="6" name="Google Shape;84;p17">
            <a:extLst>
              <a:ext uri="{FF2B5EF4-FFF2-40B4-BE49-F238E27FC236}">
                <a16:creationId xmlns:a16="http://schemas.microsoft.com/office/drawing/2014/main" id="{0748152F-C640-2F4E-A905-CE6282E79216}"/>
              </a:ext>
            </a:extLst>
          </p:cNvPr>
          <p:cNvSpPr txBox="1"/>
          <p:nvPr/>
        </p:nvSpPr>
        <p:spPr>
          <a:xfrm>
            <a:off x="6364942" y="820111"/>
            <a:ext cx="5325033" cy="5517186"/>
          </a:xfrm>
          <a:prstGeom prst="rect">
            <a:avLst/>
          </a:prstGeom>
          <a:noFill/>
          <a:ln>
            <a:noFill/>
          </a:ln>
        </p:spPr>
        <p:txBody>
          <a:bodyPr spcFirstLastPara="1" wrap="square" lIns="91425" tIns="91425" rIns="91425" bIns="91425" anchor="t" anchorCtr="0">
            <a:spAutoFit/>
          </a:bodyPr>
          <a:lstStyle/>
          <a:p>
            <a:pPr lvl="0">
              <a:lnSpc>
                <a:spcPct val="120000"/>
              </a:lnSpc>
              <a:buClr>
                <a:schemeClr val="dk1"/>
              </a:buClr>
              <a:buSzPts val="1100"/>
            </a:pPr>
            <a:r>
              <a:rPr lang="en-GB"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Our public Trend Events and Workshops, from Boston to Bangkok</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Join us around the world, both online and offline, for highly curated events - we'll announce new dates very soon. Make sure you're subscribed to our free trend updates to be among the first ones to find out where and when next. </a:t>
            </a:r>
          </a:p>
          <a:p>
            <a:pPr lvl="0">
              <a:lnSpc>
                <a:spcPct val="142857"/>
              </a:lnSpc>
              <a:spcBef>
                <a:spcPts val="1100"/>
              </a:spcBef>
              <a:buClr>
                <a:schemeClr val="dk1"/>
              </a:buClr>
              <a:buSzPts val="1100"/>
            </a:pPr>
            <a:endPar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lvl="0">
              <a:lnSpc>
                <a:spcPct val="142857"/>
              </a:lnSpc>
              <a:spcBef>
                <a:spcPts val="1100"/>
              </a:spcBef>
              <a:buClr>
                <a:schemeClr val="dk1"/>
              </a:buClr>
              <a:buSzPts val="1100"/>
            </a:pPr>
            <a:endPar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l" rtl="0">
              <a:spcBef>
                <a:spcPts val="1400"/>
              </a:spcBef>
              <a:spcAft>
                <a:spcPts val="0"/>
              </a:spcAft>
              <a:buNone/>
            </a:pPr>
            <a:endParaRPr sz="3200"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spTree>
    <p:extLst>
      <p:ext uri="{BB962C8B-B14F-4D97-AF65-F5344CB8AC3E}">
        <p14:creationId xmlns:p14="http://schemas.microsoft.com/office/powerpoint/2010/main" val="25170184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9;p21">
            <a:extLst>
              <a:ext uri="{FF2B5EF4-FFF2-40B4-BE49-F238E27FC236}">
                <a16:creationId xmlns:a16="http://schemas.microsoft.com/office/drawing/2014/main" id="{5B31AFD2-79B8-1948-B03B-3F27C94622E2}"/>
              </a:ext>
            </a:extLst>
          </p:cNvPr>
          <p:cNvPicPr preferRelativeResize="0"/>
          <p:nvPr/>
        </p:nvPicPr>
        <p:blipFill rotWithShape="1">
          <a:blip r:embed="rId3">
            <a:alphaModFix/>
          </a:blip>
          <a:srcRect/>
          <a:stretch/>
        </p:blipFill>
        <p:spPr>
          <a:xfrm>
            <a:off x="8133609" y="1938710"/>
            <a:ext cx="2104861" cy="2104841"/>
          </a:xfrm>
          <a:prstGeom prst="rect">
            <a:avLst/>
          </a:prstGeom>
          <a:noFill/>
          <a:ln>
            <a:noFill/>
          </a:ln>
        </p:spPr>
      </p:pic>
      <p:sp>
        <p:nvSpPr>
          <p:cNvPr id="9" name="Google Shape;84;p17">
            <a:extLst>
              <a:ext uri="{FF2B5EF4-FFF2-40B4-BE49-F238E27FC236}">
                <a16:creationId xmlns:a16="http://schemas.microsoft.com/office/drawing/2014/main" id="{0471638C-2C42-754D-89E9-CB4026F207B3}"/>
              </a:ext>
            </a:extLst>
          </p:cNvPr>
          <p:cNvSpPr txBox="1"/>
          <p:nvPr/>
        </p:nvSpPr>
        <p:spPr>
          <a:xfrm>
            <a:off x="770967" y="2147093"/>
            <a:ext cx="5325033" cy="2563813"/>
          </a:xfrm>
          <a:prstGeom prst="rect">
            <a:avLst/>
          </a:prstGeom>
          <a:noFill/>
          <a:ln>
            <a:noFill/>
          </a:ln>
        </p:spPr>
        <p:txBody>
          <a:bodyPr spcFirstLastPara="1" wrap="square" lIns="91425" tIns="91425" rIns="91425" bIns="91425" anchor="t" anchorCtr="0">
            <a:spAutoFit/>
          </a:bodyPr>
          <a:lstStyle/>
          <a:p>
            <a:pPr lvl="0">
              <a:lnSpc>
                <a:spcPct val="120000"/>
              </a:lnSpc>
              <a:buClr>
                <a:schemeClr val="dk1"/>
              </a:buClr>
              <a:buSzPts val="1100"/>
            </a:pPr>
            <a:r>
              <a:rPr lang="en-GB"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Ready to act on </a:t>
            </a:r>
          </a:p>
          <a:p>
            <a:pPr lvl="0">
              <a:lnSpc>
                <a:spcPct val="120000"/>
              </a:lnSpc>
              <a:buClr>
                <a:schemeClr val="dk1"/>
              </a:buClr>
              <a:buSzPts val="1100"/>
            </a:pPr>
            <a:r>
              <a:rPr lang="en-GB"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consumer trends today?</a:t>
            </a:r>
          </a:p>
          <a:p>
            <a:pPr lvl="0">
              <a:lnSpc>
                <a:spcPct val="142857"/>
              </a:lnSpc>
              <a:spcBef>
                <a:spcPts val="1100"/>
              </a:spcBef>
              <a:buClr>
                <a:schemeClr val="dk1"/>
              </a:buClr>
              <a:buSzPts val="1100"/>
            </a:pP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Then reach out to Matthijs van </a:t>
            </a:r>
            <a:r>
              <a:rPr lang="en-GB" sz="1600"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Waveren</a:t>
            </a:r>
            <a:r>
              <a:rPr lang="en-GB"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Montserrat"/>
              </a:rPr>
              <a:t>, our Business Development Director. Your message will go straight into his inbox and will be replied to asap.</a:t>
            </a:r>
          </a:p>
        </p:txBody>
      </p:sp>
      <p:sp>
        <p:nvSpPr>
          <p:cNvPr id="10" name="TextBox 9">
            <a:extLst>
              <a:ext uri="{FF2B5EF4-FFF2-40B4-BE49-F238E27FC236}">
                <a16:creationId xmlns:a16="http://schemas.microsoft.com/office/drawing/2014/main" id="{3F607606-B081-EC4E-9303-0C21BF7508B9}"/>
              </a:ext>
            </a:extLst>
          </p:cNvPr>
          <p:cNvSpPr txBox="1"/>
          <p:nvPr/>
        </p:nvSpPr>
        <p:spPr>
          <a:xfrm>
            <a:off x="7392711" y="4220233"/>
            <a:ext cx="3586655" cy="849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ctr" rtl="0">
              <a:lnSpc>
                <a:spcPts val="1020"/>
              </a:lnSpc>
              <a:spcBef>
                <a:spcPts val="1400"/>
              </a:spcBef>
              <a:spcAft>
                <a:spcPts val="0"/>
              </a:spcAft>
              <a:buNone/>
            </a:pPr>
            <a:r>
              <a:rPr lang="en-GB" sz="1600" b="1" dirty="0">
                <a:latin typeface="Helvetica Neue" panose="02000503000000020004" pitchFamily="2" charset="0"/>
                <a:ea typeface="Helvetica Neue" panose="02000503000000020004" pitchFamily="2" charset="0"/>
                <a:cs typeface="Helvetica Neue" panose="02000503000000020004" pitchFamily="2" charset="0"/>
                <a:sym typeface="Montserrat"/>
              </a:rPr>
              <a:t>Matthijs van </a:t>
            </a:r>
            <a:r>
              <a:rPr lang="en-GB" sz="1600" b="1" dirty="0" err="1">
                <a:latin typeface="Helvetica Neue" panose="02000503000000020004" pitchFamily="2" charset="0"/>
                <a:ea typeface="Helvetica Neue" panose="02000503000000020004" pitchFamily="2" charset="0"/>
                <a:cs typeface="Helvetica Neue" panose="02000503000000020004" pitchFamily="2" charset="0"/>
                <a:sym typeface="Montserrat"/>
              </a:rPr>
              <a:t>Waveren</a:t>
            </a:r>
            <a:endParaRPr lang="en-GB" sz="1600" b="1" dirty="0">
              <a:latin typeface="Helvetica Neue" panose="02000503000000020004" pitchFamily="2" charset="0"/>
              <a:ea typeface="Helvetica Neue" panose="02000503000000020004" pitchFamily="2" charset="0"/>
              <a:cs typeface="Helvetica Neue" panose="02000503000000020004" pitchFamily="2" charset="0"/>
              <a:sym typeface="Montserrat"/>
            </a:endParaRPr>
          </a:p>
          <a:p>
            <a:pPr marL="0" lvl="0" indent="0" algn="ctr" rtl="0">
              <a:lnSpc>
                <a:spcPts val="1020"/>
              </a:lnSpc>
              <a:spcBef>
                <a:spcPts val="1400"/>
              </a:spcBef>
              <a:spcAft>
                <a:spcPts val="0"/>
              </a:spcAft>
              <a:buNone/>
            </a:pPr>
            <a:r>
              <a:rPr lang="en-GB" sz="1600" b="1" dirty="0">
                <a:solidFill>
                  <a:srgbClr val="5D5DFF"/>
                </a:solidFill>
                <a:latin typeface="Helvetica Neue" panose="02000503000000020004" pitchFamily="2" charset="0"/>
                <a:ea typeface="Helvetica Neue" panose="02000503000000020004" pitchFamily="2" charset="0"/>
                <a:cs typeface="Helvetica Neue" panose="02000503000000020004" pitchFamily="2" charset="0"/>
                <a:sym typeface="Montserrat"/>
              </a:rPr>
              <a:t>Business Development Director</a:t>
            </a:r>
          </a:p>
          <a:p>
            <a:pPr marL="0" lvl="0" indent="0" algn="ctr" rtl="0">
              <a:lnSpc>
                <a:spcPts val="1020"/>
              </a:lnSpc>
              <a:spcBef>
                <a:spcPts val="1400"/>
              </a:spcBef>
              <a:spcAft>
                <a:spcPts val="0"/>
              </a:spcAft>
              <a:buNone/>
            </a:pPr>
            <a:r>
              <a:rPr lang="en-GB" sz="1600" dirty="0">
                <a:latin typeface="Helvetica Neue" panose="02000503000000020004" pitchFamily="2" charset="0"/>
                <a:ea typeface="Helvetica Neue" panose="02000503000000020004" pitchFamily="2" charset="0"/>
                <a:cs typeface="Helvetica Neue" panose="02000503000000020004" pitchFamily="2" charset="0"/>
                <a:sym typeface="Montserrat"/>
                <a:hlinkClick r:id="rId4"/>
              </a:rPr>
              <a:t>workwithus@trendwatching.com</a:t>
            </a:r>
            <a:endParaRPr lang="en-GB" sz="1600"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spTree>
    <p:extLst>
      <p:ext uri="{BB962C8B-B14F-4D97-AF65-F5344CB8AC3E}">
        <p14:creationId xmlns:p14="http://schemas.microsoft.com/office/powerpoint/2010/main" val="296926132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 milk&#10;&#10;Description automatically generated">
            <a:extLst>
              <a:ext uri="{FF2B5EF4-FFF2-40B4-BE49-F238E27FC236}">
                <a16:creationId xmlns:a16="http://schemas.microsoft.com/office/drawing/2014/main" id="{AA41B540-7FCB-A448-8F3A-61AAD4476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77" b="1703"/>
          <a:stretch>
            <a:fillRect/>
          </a:stretch>
        </p:blipFill>
        <p:spPr bwMode="auto">
          <a:xfrm>
            <a:off x="0" y="0"/>
            <a:ext cx="12238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90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 name="Picture 2" descr="Picture 2"/>
          <p:cNvPicPr>
            <a:picLocks/>
          </p:cNvPicPr>
          <p:nvPr/>
        </p:nvPicPr>
        <p:blipFill>
          <a:blip r:embed="rId3"/>
          <a:stretch>
            <a:fillRect/>
          </a:stretch>
        </p:blipFill>
        <p:spPr>
          <a:xfrm>
            <a:off x="284163" y="3719512"/>
            <a:ext cx="3419476" cy="3138488"/>
          </a:xfrm>
          <a:prstGeom prst="rect">
            <a:avLst/>
          </a:prstGeom>
          <a:ln w="12700">
            <a:miter lim="400000"/>
          </a:ln>
        </p:spPr>
      </p:pic>
      <p:pic>
        <p:nvPicPr>
          <p:cNvPr id="1123" name="Picture 3" descr="Picture 3"/>
          <p:cNvPicPr>
            <a:picLocks/>
          </p:cNvPicPr>
          <p:nvPr/>
        </p:nvPicPr>
        <p:blipFill>
          <a:blip r:embed="rId3"/>
          <a:stretch>
            <a:fillRect/>
          </a:stretch>
        </p:blipFill>
        <p:spPr>
          <a:xfrm>
            <a:off x="2559050" y="1054100"/>
            <a:ext cx="6324600" cy="5803900"/>
          </a:xfrm>
          <a:prstGeom prst="rect">
            <a:avLst/>
          </a:prstGeom>
          <a:ln w="12700">
            <a:miter lim="400000"/>
          </a:ln>
        </p:spPr>
      </p:pic>
      <p:pic>
        <p:nvPicPr>
          <p:cNvPr id="1124" name="Picture 4" descr="Picture 4"/>
          <p:cNvPicPr>
            <a:picLocks/>
          </p:cNvPicPr>
          <p:nvPr/>
        </p:nvPicPr>
        <p:blipFill>
          <a:blip r:embed="rId3"/>
          <a:stretch>
            <a:fillRect/>
          </a:stretch>
        </p:blipFill>
        <p:spPr>
          <a:xfrm>
            <a:off x="6384925" y="4711700"/>
            <a:ext cx="2338389" cy="2146300"/>
          </a:xfrm>
          <a:prstGeom prst="rect">
            <a:avLst/>
          </a:prstGeom>
          <a:ln w="12700">
            <a:miter lim="400000"/>
          </a:ln>
        </p:spPr>
      </p:pic>
      <p:pic>
        <p:nvPicPr>
          <p:cNvPr id="1125" name="Picture 5" descr="Picture 5"/>
          <p:cNvPicPr>
            <a:picLocks/>
          </p:cNvPicPr>
          <p:nvPr/>
        </p:nvPicPr>
        <p:blipFill>
          <a:blip r:embed="rId3"/>
          <a:stretch>
            <a:fillRect/>
          </a:stretch>
        </p:blipFill>
        <p:spPr>
          <a:xfrm>
            <a:off x="8877300" y="2401888"/>
            <a:ext cx="4856163" cy="4456113"/>
          </a:xfrm>
          <a:prstGeom prst="rect">
            <a:avLst/>
          </a:prstGeom>
          <a:ln w="12700">
            <a:miter lim="400000"/>
          </a:ln>
        </p:spPr>
      </p:pic>
      <p:pic>
        <p:nvPicPr>
          <p:cNvPr id="1126" name="Picture 6" descr="Picture 6"/>
          <p:cNvPicPr>
            <a:picLocks/>
          </p:cNvPicPr>
          <p:nvPr/>
        </p:nvPicPr>
        <p:blipFill>
          <a:blip r:embed="rId3"/>
          <a:stretch>
            <a:fillRect/>
          </a:stretch>
        </p:blipFill>
        <p:spPr>
          <a:xfrm rot="10800000">
            <a:off x="9807575" y="0"/>
            <a:ext cx="990600" cy="90805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161F1"/>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7282</Words>
  <Application>Microsoft Macintosh PowerPoint</Application>
  <PresentationFormat>Widescreen</PresentationFormat>
  <Paragraphs>474</Paragraphs>
  <Slides>87</Slides>
  <Notes>75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87</vt:i4>
      </vt:variant>
    </vt:vector>
  </HeadingPairs>
  <TitlesOfParts>
    <vt:vector size="95" baseType="lpstr">
      <vt:lpstr>Arial</vt:lpstr>
      <vt:lpstr>Calibri</vt:lpstr>
      <vt:lpstr>Calibri Light</vt:lpstr>
      <vt:lpstr>Helvetica</vt:lpstr>
      <vt:lpstr>Helvetica Neue</vt:lpstr>
      <vt:lpstr>Custom Design</vt:lpstr>
      <vt:lpstr>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 Smet</dc:creator>
  <cp:lastModifiedBy>Erick Smet</cp:lastModifiedBy>
  <cp:revision>10</cp:revision>
  <dcterms:created xsi:type="dcterms:W3CDTF">2022-01-25T12:46:00Z</dcterms:created>
  <dcterms:modified xsi:type="dcterms:W3CDTF">2022-02-01T15:02:19Z</dcterms:modified>
</cp:coreProperties>
</file>